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4290" r:id="rId4"/>
  </p:sldMasterIdLst>
  <p:notesMasterIdLst>
    <p:notesMasterId r:id="rId6"/>
  </p:notesMasterIdLst>
  <p:handoutMasterIdLst>
    <p:handoutMasterId r:id="rId7"/>
  </p:handoutMasterIdLst>
  <p:sldIdLst>
    <p:sldId id="331" r:id="rId5"/>
  </p:sldIdLst>
  <p:sldSz cx="7772400" cy="100584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5613" indent="1588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1225" indent="3175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66838" indent="4763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2450" indent="635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5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5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5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5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 userDrawn="1">
          <p15:clr>
            <a:srgbClr val="A4A3A4"/>
          </p15:clr>
        </p15:guide>
        <p15:guide id="2" pos="2204" userDrawn="1">
          <p15:clr>
            <a:srgbClr val="A4A3A4"/>
          </p15:clr>
        </p15:guide>
        <p15:guide id="3" orient="horz" pos="2928" userDrawn="1">
          <p15:clr>
            <a:srgbClr val="A4A3A4"/>
          </p15:clr>
        </p15:guide>
        <p15:guide id="4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nce, Julianne" initials="VJ" lastIdx="6" clrIdx="0">
    <p:extLst>
      <p:ext uri="{19B8F6BF-5375-455C-9EA6-DF929625EA0E}">
        <p15:presenceInfo xmlns:p15="http://schemas.microsoft.com/office/powerpoint/2012/main" userId="S::jvance@therichardsgrp.com::87a055fa-3597-46f5-9794-b686927a30e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375E"/>
    <a:srgbClr val="214B7D"/>
    <a:srgbClr val="A1C1E7"/>
    <a:srgbClr val="CADCF2"/>
    <a:srgbClr val="DB3958"/>
    <a:srgbClr val="AB1F3A"/>
    <a:srgbClr val="3170BD"/>
    <a:srgbClr val="A1C103"/>
    <a:srgbClr val="AB1519"/>
    <a:srgbClr val="6794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38" autoAdjust="0"/>
    <p:restoredTop sz="96357" autoAdjust="0"/>
  </p:normalViewPr>
  <p:slideViewPr>
    <p:cSldViewPr>
      <p:cViewPr varScale="1">
        <p:scale>
          <a:sx n="73" d="100"/>
          <a:sy n="73" d="100"/>
        </p:scale>
        <p:origin x="1932" y="66"/>
      </p:cViewPr>
      <p:guideLst>
        <p:guide orient="horz" pos="3168"/>
        <p:guide pos="24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3834" y="108"/>
      </p:cViewPr>
      <p:guideLst>
        <p:guide orient="horz" pos="2924"/>
        <p:guide pos="2204"/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3168" tIns="46584" rIns="93168" bIns="46584" rtlCol="0"/>
          <a:lstStyle>
            <a:lvl1pPr algn="l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3168" tIns="46584" rIns="93168" bIns="46584" rtlCol="0"/>
          <a:lstStyle>
            <a:lvl1pPr algn="r">
              <a:defRPr sz="1200">
                <a:latin typeface="Times" charset="0"/>
              </a:defRPr>
            </a:lvl1pPr>
          </a:lstStyle>
          <a:p>
            <a:pPr>
              <a:defRPr/>
            </a:pPr>
            <a:fld id="{C9908609-08FA-453F-9842-AAAFE212D595}" type="datetimeFigureOut">
              <a:rPr lang="en-US"/>
              <a:pPr>
                <a:defRPr/>
              </a:pPr>
              <a:t>11/19/2021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5138"/>
          </a:xfrm>
          <a:prstGeom prst="rect">
            <a:avLst/>
          </a:prstGeom>
        </p:spPr>
        <p:txBody>
          <a:bodyPr vert="horz" lIns="93168" tIns="46584" rIns="93168" bIns="46584" rtlCol="0" anchor="b"/>
          <a:lstStyle>
            <a:lvl1pPr algn="l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5138"/>
          </a:xfrm>
          <a:prstGeom prst="rect">
            <a:avLst/>
          </a:prstGeom>
        </p:spPr>
        <p:txBody>
          <a:bodyPr vert="horz" wrap="square" lIns="93168" tIns="46584" rIns="93168" bIns="4658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360C796-D410-432A-B9A8-D261B592913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12486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68" tIns="46584" rIns="93168" bIns="46584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6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68" tIns="46584" rIns="93168" bIns="46584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60588" y="696913"/>
            <a:ext cx="26908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9" y="4416426"/>
            <a:ext cx="5140325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68" tIns="46584" rIns="93168" bIns="465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1263"/>
            <a:ext cx="30384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68" tIns="46584" rIns="93168" bIns="46584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37080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122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66838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24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78796" algn="l" defTabSz="9115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4554" algn="l" defTabSz="9115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0311" algn="l" defTabSz="9115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46069" algn="l" defTabSz="9115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148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617" y="3124229"/>
            <a:ext cx="6607175" cy="2155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226" y="5699154"/>
            <a:ext cx="5441950" cy="257175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57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15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7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3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787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45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0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46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929CC2-14E5-4BC6-BE75-0876B66263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90977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8CD124-ACA6-430F-9384-5F01C09705F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45047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5625" y="403255"/>
            <a:ext cx="1747838" cy="85820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968" y="403255"/>
            <a:ext cx="5094287" cy="85820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A2BF7B-2EDA-44BA-ADEE-36711F2B48A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65035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1B5E36-2061-4888-9631-9C35836F3C7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3630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394" y="6462718"/>
            <a:ext cx="6605587" cy="19986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394" y="4262438"/>
            <a:ext cx="6605587" cy="22002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575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151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727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30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787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45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031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4606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7F9BC6-8E7A-407B-BC05-1EAEFF6BB7A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06506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938" y="2346325"/>
            <a:ext cx="3421062" cy="6638925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2431" y="2346325"/>
            <a:ext cx="3421063" cy="6638925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B5F949-8177-4AC7-ACAF-26884AB879C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66927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938" y="2251104"/>
            <a:ext cx="3433762" cy="93821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55757" indent="0">
              <a:buNone/>
              <a:defRPr sz="2000" b="1"/>
            </a:lvl2pPr>
            <a:lvl3pPr marL="911513" indent="0">
              <a:buNone/>
              <a:defRPr sz="1800" b="1"/>
            </a:lvl3pPr>
            <a:lvl4pPr marL="1367274" indent="0">
              <a:buNone/>
              <a:defRPr sz="1600" b="1"/>
            </a:lvl4pPr>
            <a:lvl5pPr marL="1823030" indent="0">
              <a:buNone/>
              <a:defRPr sz="1600" b="1"/>
            </a:lvl5pPr>
            <a:lvl6pPr marL="2278796" indent="0">
              <a:buNone/>
              <a:defRPr sz="1600" b="1"/>
            </a:lvl6pPr>
            <a:lvl7pPr marL="2734554" indent="0">
              <a:buNone/>
              <a:defRPr sz="1600" b="1"/>
            </a:lvl7pPr>
            <a:lvl8pPr marL="3190311" indent="0">
              <a:buNone/>
              <a:defRPr sz="1600" b="1"/>
            </a:lvl8pPr>
            <a:lvl9pPr marL="364606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938" y="3189288"/>
            <a:ext cx="3433762" cy="5795962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113" y="2251104"/>
            <a:ext cx="3435350" cy="93821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55757" indent="0">
              <a:buNone/>
              <a:defRPr sz="2000" b="1"/>
            </a:lvl2pPr>
            <a:lvl3pPr marL="911513" indent="0">
              <a:buNone/>
              <a:defRPr sz="1800" b="1"/>
            </a:lvl3pPr>
            <a:lvl4pPr marL="1367274" indent="0">
              <a:buNone/>
              <a:defRPr sz="1600" b="1"/>
            </a:lvl4pPr>
            <a:lvl5pPr marL="1823030" indent="0">
              <a:buNone/>
              <a:defRPr sz="1600" b="1"/>
            </a:lvl5pPr>
            <a:lvl6pPr marL="2278796" indent="0">
              <a:buNone/>
              <a:defRPr sz="1600" b="1"/>
            </a:lvl6pPr>
            <a:lvl7pPr marL="2734554" indent="0">
              <a:buNone/>
              <a:defRPr sz="1600" b="1"/>
            </a:lvl7pPr>
            <a:lvl8pPr marL="3190311" indent="0">
              <a:buNone/>
              <a:defRPr sz="1600" b="1"/>
            </a:lvl8pPr>
            <a:lvl9pPr marL="364606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113" y="3189288"/>
            <a:ext cx="3435350" cy="5795962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1192E0-919E-4DDB-93E6-956F00AEFDD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3243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00B30B-4132-43FC-A179-FB39549973C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72894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E3C334-2A60-4FD6-AAF3-FC504B6248A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95464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938" y="400079"/>
            <a:ext cx="2557462" cy="1704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475" y="400056"/>
            <a:ext cx="4344988" cy="8585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5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938" y="2105026"/>
            <a:ext cx="2557462" cy="6880225"/>
          </a:xfrm>
        </p:spPr>
        <p:txBody>
          <a:bodyPr/>
          <a:lstStyle>
            <a:lvl1pPr marL="0" indent="0">
              <a:buNone/>
              <a:defRPr sz="1400"/>
            </a:lvl1pPr>
            <a:lvl2pPr marL="455757" indent="0">
              <a:buNone/>
              <a:defRPr sz="1200"/>
            </a:lvl2pPr>
            <a:lvl3pPr marL="911513" indent="0">
              <a:buNone/>
              <a:defRPr sz="1000"/>
            </a:lvl3pPr>
            <a:lvl4pPr marL="1367274" indent="0">
              <a:buNone/>
              <a:defRPr sz="900"/>
            </a:lvl4pPr>
            <a:lvl5pPr marL="1823030" indent="0">
              <a:buNone/>
              <a:defRPr sz="900"/>
            </a:lvl5pPr>
            <a:lvl6pPr marL="2278796" indent="0">
              <a:buNone/>
              <a:defRPr sz="900"/>
            </a:lvl6pPr>
            <a:lvl7pPr marL="2734554" indent="0">
              <a:buNone/>
              <a:defRPr sz="900"/>
            </a:lvl7pPr>
            <a:lvl8pPr marL="3190311" indent="0">
              <a:buNone/>
              <a:defRPr sz="900"/>
            </a:lvl8pPr>
            <a:lvl9pPr marL="364606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270314-BD11-45C0-8BC1-40FAACE0593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63031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7040569"/>
            <a:ext cx="4662488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0" y="898555"/>
            <a:ext cx="4662488" cy="60356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5757" indent="0">
              <a:buNone/>
              <a:defRPr sz="2800"/>
            </a:lvl2pPr>
            <a:lvl3pPr marL="911513" indent="0">
              <a:buNone/>
              <a:defRPr sz="2500"/>
            </a:lvl3pPr>
            <a:lvl4pPr marL="1367274" indent="0">
              <a:buNone/>
              <a:defRPr sz="2000"/>
            </a:lvl4pPr>
            <a:lvl5pPr marL="1823030" indent="0">
              <a:buNone/>
              <a:defRPr sz="2000"/>
            </a:lvl5pPr>
            <a:lvl6pPr marL="2278796" indent="0">
              <a:buNone/>
              <a:defRPr sz="2000"/>
            </a:lvl6pPr>
            <a:lvl7pPr marL="2734554" indent="0">
              <a:buNone/>
              <a:defRPr sz="2000"/>
            </a:lvl7pPr>
            <a:lvl8pPr marL="3190311" indent="0">
              <a:buNone/>
              <a:defRPr sz="2000"/>
            </a:lvl8pPr>
            <a:lvl9pPr marL="3646069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0" y="7872413"/>
            <a:ext cx="4662488" cy="1179512"/>
          </a:xfrm>
        </p:spPr>
        <p:txBody>
          <a:bodyPr/>
          <a:lstStyle>
            <a:lvl1pPr marL="0" indent="0">
              <a:buNone/>
              <a:defRPr sz="1400"/>
            </a:lvl1pPr>
            <a:lvl2pPr marL="455757" indent="0">
              <a:buNone/>
              <a:defRPr sz="1200"/>
            </a:lvl2pPr>
            <a:lvl3pPr marL="911513" indent="0">
              <a:buNone/>
              <a:defRPr sz="1000"/>
            </a:lvl3pPr>
            <a:lvl4pPr marL="1367274" indent="0">
              <a:buNone/>
              <a:defRPr sz="900"/>
            </a:lvl4pPr>
            <a:lvl5pPr marL="1823030" indent="0">
              <a:buNone/>
              <a:defRPr sz="900"/>
            </a:lvl5pPr>
            <a:lvl6pPr marL="2278796" indent="0">
              <a:buNone/>
              <a:defRPr sz="900"/>
            </a:lvl6pPr>
            <a:lvl7pPr marL="2734554" indent="0">
              <a:buNone/>
              <a:defRPr sz="900"/>
            </a:lvl7pPr>
            <a:lvl8pPr marL="3190311" indent="0">
              <a:buNone/>
              <a:defRPr sz="900"/>
            </a:lvl8pPr>
            <a:lvl9pPr marL="364606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430FB4-F4C2-46D3-A163-2D682E6C1EC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78909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388938" y="403225"/>
            <a:ext cx="6994525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62" tIns="45579" rIns="91162" bIns="455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8938" y="1219201"/>
            <a:ext cx="6994525" cy="776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62" tIns="45579" rIns="91162" bIns="455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938" y="9323388"/>
            <a:ext cx="1812925" cy="534987"/>
          </a:xfrm>
          <a:prstGeom prst="rect">
            <a:avLst/>
          </a:prstGeom>
        </p:spPr>
        <p:txBody>
          <a:bodyPr vert="horz" lIns="91162" tIns="45579" rIns="91162" bIns="4557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888" y="9323388"/>
            <a:ext cx="2460625" cy="534987"/>
          </a:xfrm>
          <a:prstGeom prst="rect">
            <a:avLst/>
          </a:prstGeom>
        </p:spPr>
        <p:txBody>
          <a:bodyPr vert="horz" lIns="91162" tIns="45579" rIns="91162" bIns="4557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" charset="0"/>
              </a:defRPr>
            </a:lvl1pPr>
          </a:lstStyle>
          <a:p>
            <a:pPr>
              <a:defRPr/>
            </a:pPr>
            <a:r>
              <a:rPr lang="en-US"/>
              <a:t>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538" y="9323388"/>
            <a:ext cx="1812925" cy="534987"/>
          </a:xfrm>
          <a:prstGeom prst="rect">
            <a:avLst/>
          </a:prstGeom>
        </p:spPr>
        <p:txBody>
          <a:bodyPr vert="horz" wrap="square" lIns="91162" tIns="45579" rIns="91162" bIns="45579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0DFCC99-EDEB-45B8-BB31-DF9AC4DAB47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75" r:id="rId1"/>
    <p:sldLayoutId id="2147486576" r:id="rId2"/>
    <p:sldLayoutId id="2147486577" r:id="rId3"/>
    <p:sldLayoutId id="2147486578" r:id="rId4"/>
    <p:sldLayoutId id="2147486579" r:id="rId5"/>
    <p:sldLayoutId id="2147486580" r:id="rId6"/>
    <p:sldLayoutId id="2147486581" r:id="rId7"/>
    <p:sldLayoutId id="2147486582" r:id="rId8"/>
    <p:sldLayoutId id="2147486583" r:id="rId9"/>
    <p:sldLayoutId id="2147486584" r:id="rId10"/>
    <p:sldLayoutId id="2147486585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pitchFamily="34" charset="0"/>
        </a:defRPr>
      </a:lvl5pPr>
      <a:lvl6pPr marL="455757" algn="ctr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pitchFamily="34" charset="0"/>
        </a:defRPr>
      </a:lvl6pPr>
      <a:lvl7pPr marL="911513" algn="ctr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pitchFamily="34" charset="0"/>
        </a:defRPr>
      </a:lvl7pPr>
      <a:lvl8pPr marL="1367274" algn="ctr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pitchFamily="34" charset="0"/>
        </a:defRPr>
      </a:lvl8pPr>
      <a:lvl9pPr marL="1823030" algn="ctr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41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38238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93850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4946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06679" indent="-227878" algn="l" defTabSz="91151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2433" indent="-227878" algn="l" defTabSz="91151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202" indent="-227878" algn="l" defTabSz="91151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3947" indent="-227878" algn="l" defTabSz="91151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51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757" algn="l" defTabSz="91151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513" algn="l" defTabSz="91151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274" algn="l" defTabSz="91151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030" algn="l" defTabSz="91151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8796" algn="l" defTabSz="91151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4554" algn="l" defTabSz="91151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311" algn="l" defTabSz="91151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069" algn="l" defTabSz="91151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878F8AE-1893-4705-81EB-256E8C3CCCEC}"/>
              </a:ext>
            </a:extLst>
          </p:cNvPr>
          <p:cNvSpPr/>
          <p:nvPr/>
        </p:nvSpPr>
        <p:spPr>
          <a:xfrm>
            <a:off x="381000" y="287088"/>
            <a:ext cx="7010400" cy="9263418"/>
          </a:xfrm>
          <a:prstGeom prst="rect">
            <a:avLst/>
          </a:prstGeom>
          <a:solidFill>
            <a:srgbClr val="6794CB"/>
          </a:solidFill>
          <a:ln>
            <a:solidFill>
              <a:srgbClr val="6794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E15AD5-8B22-4C62-85AE-C26AE681DBFA}"/>
              </a:ext>
            </a:extLst>
          </p:cNvPr>
          <p:cNvSpPr/>
          <p:nvPr/>
        </p:nvSpPr>
        <p:spPr>
          <a:xfrm rot="16200000">
            <a:off x="750101" y="2095851"/>
            <a:ext cx="6272200" cy="5079997"/>
          </a:xfrm>
          <a:prstGeom prst="rect">
            <a:avLst/>
          </a:prstGeom>
          <a:solidFill>
            <a:schemeClr val="bg1"/>
          </a:solidFill>
          <a:ln w="57150">
            <a:solidFill>
              <a:srgbClr val="6794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FAC96C-9E26-4DDF-A12C-CA21DB362E3B}"/>
              </a:ext>
            </a:extLst>
          </p:cNvPr>
          <p:cNvSpPr txBox="1"/>
          <p:nvPr/>
        </p:nvSpPr>
        <p:spPr>
          <a:xfrm>
            <a:off x="1181100" y="5943600"/>
            <a:ext cx="541019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1737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Employee Benefits Summary</a:t>
            </a:r>
          </a:p>
          <a:p>
            <a:pPr algn="ctr"/>
            <a:r>
              <a:rPr lang="en-US" sz="400" b="1" dirty="0">
                <a:solidFill>
                  <a:srgbClr val="17375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</a:p>
          <a:p>
            <a:pPr algn="ctr"/>
            <a:r>
              <a:rPr lang="en-US" sz="2200" b="1" dirty="0">
                <a:solidFill>
                  <a:srgbClr val="1737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</a:p>
        </p:txBody>
      </p:sp>
      <p:pic>
        <p:nvPicPr>
          <p:cNvPr id="15" name="Picture 14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E2C35A30-9A7F-42FF-86B2-3C815EC1F3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7859775"/>
            <a:ext cx="1223646" cy="177855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4D0E1AF-339E-4B7A-B4CE-07C5250784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2199" y="2265663"/>
            <a:ext cx="3048000" cy="2152415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7A0AFB3F-5B2B-4B89-84E1-9B8DD5EDC475}"/>
              </a:ext>
            </a:extLst>
          </p:cNvPr>
          <p:cNvSpPr/>
          <p:nvPr/>
        </p:nvSpPr>
        <p:spPr>
          <a:xfrm>
            <a:off x="1346201" y="1499750"/>
            <a:ext cx="5079998" cy="6272201"/>
          </a:xfrm>
          <a:prstGeom prst="rect">
            <a:avLst/>
          </a:prstGeom>
          <a:noFill/>
          <a:ln w="38100">
            <a:solidFill>
              <a:srgbClr val="AB15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01235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B980BFF797C8A43A29EDC5A666CCEBB" ma:contentTypeVersion="14" ma:contentTypeDescription="Create a new document." ma:contentTypeScope="" ma:versionID="809392d3bfb33e82cd977e487d3dcad4">
  <xsd:schema xmlns:xsd="http://www.w3.org/2001/XMLSchema" xmlns:xs="http://www.w3.org/2001/XMLSchema" xmlns:p="http://schemas.microsoft.com/office/2006/metadata/properties" xmlns:ns2="df5f1c64-a2d3-4332-9f8d-c8619b2cba23" xmlns:ns3="0a71efb1-5250-41f9-9a5a-0cbae10a56dd" targetNamespace="http://schemas.microsoft.com/office/2006/metadata/properties" ma:root="true" ma:fieldsID="e7e1e8e0abd55cd4c0a3a9b1c8577f96" ns2:_="" ns3:_="">
    <xsd:import namespace="df5f1c64-a2d3-4332-9f8d-c8619b2cba23"/>
    <xsd:import namespace="0a71efb1-5250-41f9-9a5a-0cbae10a56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2:tes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5f1c64-a2d3-4332-9f8d-c8619b2cba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test" ma:index="21" nillable="true" ma:displayName="test" ma:format="DateTime" ma:internalName="test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71efb1-5250-41f9-9a5a-0cbae10a56dd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st xmlns="df5f1c64-a2d3-4332-9f8d-c8619b2cba23" xsi:nil="true"/>
  </documentManagement>
</p:properties>
</file>

<file path=customXml/itemProps1.xml><?xml version="1.0" encoding="utf-8"?>
<ds:datastoreItem xmlns:ds="http://schemas.openxmlformats.org/officeDocument/2006/customXml" ds:itemID="{B285E4D7-39C0-493D-9451-C21B1E82C9B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7F7FD5C-936C-4AB0-8054-A6448D9214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5f1c64-a2d3-4332-9f8d-c8619b2cba23"/>
    <ds:schemaRef ds:uri="0a71efb1-5250-41f9-9a5a-0cbae10a56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423AD42-4575-46F0-8700-39FB4529F023}">
  <ds:schemaRefs>
    <ds:schemaRef ds:uri="http://schemas.microsoft.com/office/2006/metadata/properties"/>
    <ds:schemaRef ds:uri="http://schemas.microsoft.com/office/infopath/2007/PartnerControls"/>
    <ds:schemaRef ds:uri="df5f1c64-a2d3-4332-9f8d-c8619b2cba2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9637</TotalTime>
  <Words>5</Words>
  <Application>Microsoft Office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</vt:lpstr>
      <vt:lpstr>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Hayes, Emmy</dc:creator>
  <cp:lastModifiedBy>Vance, Julianne</cp:lastModifiedBy>
  <cp:revision>598</cp:revision>
  <cp:lastPrinted>2020-10-29T16:21:32Z</cp:lastPrinted>
  <dcterms:created xsi:type="dcterms:W3CDTF">2020-06-29T13:33:50Z</dcterms:created>
  <dcterms:modified xsi:type="dcterms:W3CDTF">2021-11-19T23:45:45Z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0x0101000B980BFF797C8A43A29EDC5A666CCEBB</vt:lpwstr>
  </property>
  <property fmtid="{D5CDD505-2E9C-101B-9397-08002B2CF9AE}" pid="3" name="Order">
    <vt:r8>5733400</vt:r8>
  </property>
</Properties>
</file>