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4290" r:id="rId5"/>
  </p:sldMasterIdLst>
  <p:notesMasterIdLst>
    <p:notesMasterId r:id="rId7"/>
  </p:notesMasterIdLst>
  <p:handoutMasterIdLst>
    <p:handoutMasterId r:id="rId8"/>
  </p:handoutMasterIdLst>
  <p:sldIdLst>
    <p:sldId id="380" r:id="rId6"/>
  </p:sldIdLst>
  <p:sldSz cx="7772400" cy="1005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1225" indent="3175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66838" indent="4763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2450" indent="635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4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ce, Julianne" initials="VJ" lastIdx="6" clrIdx="0">
    <p:extLst>
      <p:ext uri="{19B8F6BF-5375-455C-9EA6-DF929625EA0E}">
        <p15:presenceInfo xmlns:p15="http://schemas.microsoft.com/office/powerpoint/2012/main" userId="S::jvance@therichardsgrp.com::87a055fa-3597-46f5-9794-b686927a30e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214B7D"/>
    <a:srgbClr val="A1C1E7"/>
    <a:srgbClr val="CADCF2"/>
    <a:srgbClr val="DB3958"/>
    <a:srgbClr val="AB1F3A"/>
    <a:srgbClr val="3170BD"/>
    <a:srgbClr val="A1C103"/>
    <a:srgbClr val="AB1519"/>
    <a:srgbClr val="6794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F09D13-BD12-4EE1-8E3E-8A9A8936A82A}" v="10" dt="2021-11-10T15:42:15.5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6357" autoAdjust="0"/>
  </p:normalViewPr>
  <p:slideViewPr>
    <p:cSldViewPr>
      <p:cViewPr varScale="1">
        <p:scale>
          <a:sx n="73" d="100"/>
          <a:sy n="73" d="100"/>
        </p:scale>
        <p:origin x="1932" y="66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834" y="108"/>
      </p:cViewPr>
      <p:guideLst>
        <p:guide orient="horz" pos="2924"/>
        <p:guide pos="2204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C9908609-08FA-453F-9842-AAAFE212D595}" type="datetimeFigureOut">
              <a:rPr lang="en-US"/>
              <a:pPr>
                <a:defRPr/>
              </a:pPr>
              <a:t>11/19/2021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5138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60C796-D410-432A-B9A8-D261B592913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248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60588" y="696913"/>
            <a:ext cx="26908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6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3708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12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668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24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78796" algn="l" defTabSz="9115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4554" algn="l" defTabSz="9115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0311" algn="l" defTabSz="9115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6069" algn="l" defTabSz="9115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777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92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040569"/>
            <a:ext cx="4662488" cy="831850"/>
          </a:xfrm>
          <a:prstGeom prst="rect">
            <a:avLst/>
          </a:prstGeom>
        </p:spPr>
        <p:txBody>
          <a:bodyPr lIns="91162" tIns="45579" rIns="91162" bIns="45579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898555"/>
            <a:ext cx="4662488" cy="6035675"/>
          </a:xfrm>
        </p:spPr>
        <p:txBody>
          <a:bodyPr/>
          <a:lstStyle>
            <a:lvl1pPr marL="0" indent="0">
              <a:buNone/>
              <a:defRPr sz="3200"/>
            </a:lvl1pPr>
            <a:lvl2pPr marL="455757" indent="0">
              <a:buNone/>
              <a:defRPr sz="2800"/>
            </a:lvl2pPr>
            <a:lvl3pPr marL="911513" indent="0">
              <a:buNone/>
              <a:defRPr sz="2500"/>
            </a:lvl3pPr>
            <a:lvl4pPr marL="1367274" indent="0">
              <a:buNone/>
              <a:defRPr sz="2000"/>
            </a:lvl4pPr>
            <a:lvl5pPr marL="1823030" indent="0">
              <a:buNone/>
              <a:defRPr sz="2000"/>
            </a:lvl5pPr>
            <a:lvl6pPr marL="2278796" indent="0">
              <a:buNone/>
              <a:defRPr sz="2000"/>
            </a:lvl6pPr>
            <a:lvl7pPr marL="2734554" indent="0">
              <a:buNone/>
              <a:defRPr sz="2000"/>
            </a:lvl7pPr>
            <a:lvl8pPr marL="3190311" indent="0">
              <a:buNone/>
              <a:defRPr sz="2000"/>
            </a:lvl8pPr>
            <a:lvl9pPr marL="3646069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7872413"/>
            <a:ext cx="4662488" cy="1179512"/>
          </a:xfrm>
        </p:spPr>
        <p:txBody>
          <a:bodyPr/>
          <a:lstStyle>
            <a:lvl1pPr marL="0" indent="0">
              <a:buNone/>
              <a:defRPr sz="1400"/>
            </a:lvl1pPr>
            <a:lvl2pPr marL="455757" indent="0">
              <a:buNone/>
              <a:defRPr sz="1200"/>
            </a:lvl2pPr>
            <a:lvl3pPr marL="911513" indent="0">
              <a:buNone/>
              <a:defRPr sz="1000"/>
            </a:lvl3pPr>
            <a:lvl4pPr marL="1367274" indent="0">
              <a:buNone/>
              <a:defRPr sz="900"/>
            </a:lvl4pPr>
            <a:lvl5pPr marL="1823030" indent="0">
              <a:buNone/>
              <a:defRPr sz="900"/>
            </a:lvl5pPr>
            <a:lvl6pPr marL="2278796" indent="0">
              <a:buNone/>
              <a:defRPr sz="900"/>
            </a:lvl6pPr>
            <a:lvl7pPr marL="2734554" indent="0">
              <a:buNone/>
              <a:defRPr sz="900"/>
            </a:lvl7pPr>
            <a:lvl8pPr marL="3190311" indent="0">
              <a:buNone/>
              <a:defRPr sz="900"/>
            </a:lvl8pPr>
            <a:lvl9pPr marL="364606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923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42" y="403225"/>
            <a:ext cx="6994525" cy="663575"/>
          </a:xfrm>
          <a:prstGeom prst="rect">
            <a:avLst/>
          </a:prstGeom>
        </p:spPr>
        <p:txBody>
          <a:bodyPr lIns="91162" tIns="45579" rIns="91162" bIns="45579"/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7434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5625" y="403225"/>
            <a:ext cx="1747838" cy="7766050"/>
          </a:xfrm>
          <a:prstGeom prst="rect">
            <a:avLst/>
          </a:prstGeom>
        </p:spPr>
        <p:txBody>
          <a:bodyPr vert="eaVert" lIns="91162" tIns="45579" rIns="91162" bIns="45579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968" y="403225"/>
            <a:ext cx="5094287" cy="7766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8770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42" y="403225"/>
            <a:ext cx="6994525" cy="1676400"/>
          </a:xfrm>
          <a:prstGeom prst="rect">
            <a:avLst/>
          </a:prstGeom>
        </p:spPr>
        <p:txBody>
          <a:bodyPr lIns="91162" tIns="45579" rIns="91162" bIns="45579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4" y="2133630"/>
            <a:ext cx="6607175" cy="6035675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52992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617" y="3124229"/>
            <a:ext cx="6607175" cy="2155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226" y="5699154"/>
            <a:ext cx="5441950" cy="25717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5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8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4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29CC2-14E5-4BC6-BE75-0876B66263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0977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B5E36-2061-4888-9631-9C35836F3C7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3630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94" y="6462718"/>
            <a:ext cx="6605587" cy="19986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394" y="4262438"/>
            <a:ext cx="6605587" cy="22002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575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151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72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30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787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45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03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60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F9BC6-8E7A-407B-BC05-1EAEFF6BB7A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6506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938" y="2346325"/>
            <a:ext cx="3421062" cy="663892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31" y="2346325"/>
            <a:ext cx="3421063" cy="663892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5F949-8177-4AC7-ACAF-26884AB879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6927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938" y="2251104"/>
            <a:ext cx="3433762" cy="9382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5757" indent="0">
              <a:buNone/>
              <a:defRPr sz="2000" b="1"/>
            </a:lvl2pPr>
            <a:lvl3pPr marL="911513" indent="0">
              <a:buNone/>
              <a:defRPr sz="1800" b="1"/>
            </a:lvl3pPr>
            <a:lvl4pPr marL="1367274" indent="0">
              <a:buNone/>
              <a:defRPr sz="1600" b="1"/>
            </a:lvl4pPr>
            <a:lvl5pPr marL="1823030" indent="0">
              <a:buNone/>
              <a:defRPr sz="1600" b="1"/>
            </a:lvl5pPr>
            <a:lvl6pPr marL="2278796" indent="0">
              <a:buNone/>
              <a:defRPr sz="1600" b="1"/>
            </a:lvl6pPr>
            <a:lvl7pPr marL="2734554" indent="0">
              <a:buNone/>
              <a:defRPr sz="1600" b="1"/>
            </a:lvl7pPr>
            <a:lvl8pPr marL="3190311" indent="0">
              <a:buNone/>
              <a:defRPr sz="1600" b="1"/>
            </a:lvl8pPr>
            <a:lvl9pPr marL="364606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38" y="3189288"/>
            <a:ext cx="3433762" cy="579596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113" y="2251104"/>
            <a:ext cx="3435350" cy="9382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5757" indent="0">
              <a:buNone/>
              <a:defRPr sz="2000" b="1"/>
            </a:lvl2pPr>
            <a:lvl3pPr marL="911513" indent="0">
              <a:buNone/>
              <a:defRPr sz="1800" b="1"/>
            </a:lvl3pPr>
            <a:lvl4pPr marL="1367274" indent="0">
              <a:buNone/>
              <a:defRPr sz="1600" b="1"/>
            </a:lvl4pPr>
            <a:lvl5pPr marL="1823030" indent="0">
              <a:buNone/>
              <a:defRPr sz="1600" b="1"/>
            </a:lvl5pPr>
            <a:lvl6pPr marL="2278796" indent="0">
              <a:buNone/>
              <a:defRPr sz="1600" b="1"/>
            </a:lvl6pPr>
            <a:lvl7pPr marL="2734554" indent="0">
              <a:buNone/>
              <a:defRPr sz="1600" b="1"/>
            </a:lvl7pPr>
            <a:lvl8pPr marL="3190311" indent="0">
              <a:buNone/>
              <a:defRPr sz="1600" b="1"/>
            </a:lvl8pPr>
            <a:lvl9pPr marL="364606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113" y="3189288"/>
            <a:ext cx="3435350" cy="579596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192E0-919E-4DDB-93E6-956F00AEFDD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2437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0B30B-4132-43FC-A179-FB39549973C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289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30960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3C334-2A60-4FD6-AAF3-FC504B6248A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5464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00079"/>
            <a:ext cx="2557462" cy="170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475" y="400056"/>
            <a:ext cx="4344988" cy="858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938" y="2105026"/>
            <a:ext cx="2557462" cy="6880225"/>
          </a:xfrm>
        </p:spPr>
        <p:txBody>
          <a:bodyPr/>
          <a:lstStyle>
            <a:lvl1pPr marL="0" indent="0">
              <a:buNone/>
              <a:defRPr sz="1400"/>
            </a:lvl1pPr>
            <a:lvl2pPr marL="455757" indent="0">
              <a:buNone/>
              <a:defRPr sz="1200"/>
            </a:lvl2pPr>
            <a:lvl3pPr marL="911513" indent="0">
              <a:buNone/>
              <a:defRPr sz="1000"/>
            </a:lvl3pPr>
            <a:lvl4pPr marL="1367274" indent="0">
              <a:buNone/>
              <a:defRPr sz="900"/>
            </a:lvl4pPr>
            <a:lvl5pPr marL="1823030" indent="0">
              <a:buNone/>
              <a:defRPr sz="900"/>
            </a:lvl5pPr>
            <a:lvl6pPr marL="2278796" indent="0">
              <a:buNone/>
              <a:defRPr sz="900"/>
            </a:lvl6pPr>
            <a:lvl7pPr marL="2734554" indent="0">
              <a:buNone/>
              <a:defRPr sz="900"/>
            </a:lvl7pPr>
            <a:lvl8pPr marL="3190311" indent="0">
              <a:buNone/>
              <a:defRPr sz="900"/>
            </a:lvl8pPr>
            <a:lvl9pPr marL="364606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70314-BD11-45C0-8BC1-40FAACE0593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3031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040569"/>
            <a:ext cx="4662488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898555"/>
            <a:ext cx="4662488" cy="60356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5757" indent="0">
              <a:buNone/>
              <a:defRPr sz="2800"/>
            </a:lvl2pPr>
            <a:lvl3pPr marL="911513" indent="0">
              <a:buNone/>
              <a:defRPr sz="2500"/>
            </a:lvl3pPr>
            <a:lvl4pPr marL="1367274" indent="0">
              <a:buNone/>
              <a:defRPr sz="2000"/>
            </a:lvl4pPr>
            <a:lvl5pPr marL="1823030" indent="0">
              <a:buNone/>
              <a:defRPr sz="2000"/>
            </a:lvl5pPr>
            <a:lvl6pPr marL="2278796" indent="0">
              <a:buNone/>
              <a:defRPr sz="2000"/>
            </a:lvl6pPr>
            <a:lvl7pPr marL="2734554" indent="0">
              <a:buNone/>
              <a:defRPr sz="2000"/>
            </a:lvl7pPr>
            <a:lvl8pPr marL="3190311" indent="0">
              <a:buNone/>
              <a:defRPr sz="2000"/>
            </a:lvl8pPr>
            <a:lvl9pPr marL="3646069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7872413"/>
            <a:ext cx="4662488" cy="1179512"/>
          </a:xfrm>
        </p:spPr>
        <p:txBody>
          <a:bodyPr/>
          <a:lstStyle>
            <a:lvl1pPr marL="0" indent="0">
              <a:buNone/>
              <a:defRPr sz="1400"/>
            </a:lvl1pPr>
            <a:lvl2pPr marL="455757" indent="0">
              <a:buNone/>
              <a:defRPr sz="1200"/>
            </a:lvl2pPr>
            <a:lvl3pPr marL="911513" indent="0">
              <a:buNone/>
              <a:defRPr sz="1000"/>
            </a:lvl3pPr>
            <a:lvl4pPr marL="1367274" indent="0">
              <a:buNone/>
              <a:defRPr sz="900"/>
            </a:lvl4pPr>
            <a:lvl5pPr marL="1823030" indent="0">
              <a:buNone/>
              <a:defRPr sz="900"/>
            </a:lvl5pPr>
            <a:lvl6pPr marL="2278796" indent="0">
              <a:buNone/>
              <a:defRPr sz="900"/>
            </a:lvl6pPr>
            <a:lvl7pPr marL="2734554" indent="0">
              <a:buNone/>
              <a:defRPr sz="900"/>
            </a:lvl7pPr>
            <a:lvl8pPr marL="3190311" indent="0">
              <a:buNone/>
              <a:defRPr sz="900"/>
            </a:lvl8pPr>
            <a:lvl9pPr marL="364606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30FB4-F4C2-46D3-A163-2D682E6C1EC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89093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CD124-ACA6-430F-9384-5F01C09705F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50471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5625" y="403255"/>
            <a:ext cx="1747838" cy="8582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968" y="403255"/>
            <a:ext cx="5094287" cy="8582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2BF7B-2EDA-44BA-ADEE-36711F2B48A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503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411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94" y="6462718"/>
            <a:ext cx="6605587" cy="1998662"/>
          </a:xfrm>
          <a:prstGeom prst="rect">
            <a:avLst/>
          </a:prstGeom>
        </p:spPr>
        <p:txBody>
          <a:bodyPr lIns="91162" tIns="45579" rIns="91162" bIns="45579"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394" y="4262438"/>
            <a:ext cx="6605587" cy="22002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5757" indent="0">
              <a:buNone/>
              <a:defRPr sz="1800"/>
            </a:lvl2pPr>
            <a:lvl3pPr marL="911513" indent="0">
              <a:buNone/>
              <a:defRPr sz="1600"/>
            </a:lvl3pPr>
            <a:lvl4pPr marL="1367274" indent="0">
              <a:buNone/>
              <a:defRPr sz="1400"/>
            </a:lvl4pPr>
            <a:lvl5pPr marL="1823030" indent="0">
              <a:buNone/>
              <a:defRPr sz="1400"/>
            </a:lvl5pPr>
            <a:lvl6pPr marL="2278796" indent="0">
              <a:buNone/>
              <a:defRPr sz="1400"/>
            </a:lvl6pPr>
            <a:lvl7pPr marL="2734554" indent="0">
              <a:buNone/>
              <a:defRPr sz="1400"/>
            </a:lvl7pPr>
            <a:lvl8pPr marL="3190311" indent="0">
              <a:buNone/>
              <a:defRPr sz="1400"/>
            </a:lvl8pPr>
            <a:lvl9pPr marL="364606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482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2133630"/>
            <a:ext cx="3227388" cy="603567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9392" y="2133630"/>
            <a:ext cx="3227387" cy="603567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438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42" y="403225"/>
            <a:ext cx="6994525" cy="669925"/>
          </a:xfrm>
          <a:prstGeom prst="rect">
            <a:avLst/>
          </a:prstGeom>
        </p:spPr>
        <p:txBody>
          <a:bodyPr lIns="91162" tIns="45579" rIns="91162" bIns="45579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938" y="2251104"/>
            <a:ext cx="3433762" cy="9382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5757" indent="0">
              <a:buNone/>
              <a:defRPr sz="2000" b="1"/>
            </a:lvl2pPr>
            <a:lvl3pPr marL="911513" indent="0">
              <a:buNone/>
              <a:defRPr sz="1800" b="1"/>
            </a:lvl3pPr>
            <a:lvl4pPr marL="1367274" indent="0">
              <a:buNone/>
              <a:defRPr sz="1600" b="1"/>
            </a:lvl4pPr>
            <a:lvl5pPr marL="1823030" indent="0">
              <a:buNone/>
              <a:defRPr sz="1600" b="1"/>
            </a:lvl5pPr>
            <a:lvl6pPr marL="2278796" indent="0">
              <a:buNone/>
              <a:defRPr sz="1600" b="1"/>
            </a:lvl6pPr>
            <a:lvl7pPr marL="2734554" indent="0">
              <a:buNone/>
              <a:defRPr sz="1600" b="1"/>
            </a:lvl7pPr>
            <a:lvl8pPr marL="3190311" indent="0">
              <a:buNone/>
              <a:defRPr sz="1600" b="1"/>
            </a:lvl8pPr>
            <a:lvl9pPr marL="364606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38" y="3189288"/>
            <a:ext cx="3433762" cy="579596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113" y="2251104"/>
            <a:ext cx="3435350" cy="9382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5757" indent="0">
              <a:buNone/>
              <a:defRPr sz="2000" b="1"/>
            </a:lvl2pPr>
            <a:lvl3pPr marL="911513" indent="0">
              <a:buNone/>
              <a:defRPr sz="1800" b="1"/>
            </a:lvl3pPr>
            <a:lvl4pPr marL="1367274" indent="0">
              <a:buNone/>
              <a:defRPr sz="1600" b="1"/>
            </a:lvl4pPr>
            <a:lvl5pPr marL="1823030" indent="0">
              <a:buNone/>
              <a:defRPr sz="1600" b="1"/>
            </a:lvl5pPr>
            <a:lvl6pPr marL="2278796" indent="0">
              <a:buNone/>
              <a:defRPr sz="1600" b="1"/>
            </a:lvl6pPr>
            <a:lvl7pPr marL="2734554" indent="0">
              <a:buNone/>
              <a:defRPr sz="1600" b="1"/>
            </a:lvl7pPr>
            <a:lvl8pPr marL="3190311" indent="0">
              <a:buNone/>
              <a:defRPr sz="1600" b="1"/>
            </a:lvl8pPr>
            <a:lvl9pPr marL="364606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113" y="3189288"/>
            <a:ext cx="3435350" cy="579596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600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42" y="403225"/>
            <a:ext cx="6994525" cy="663575"/>
          </a:xfrm>
          <a:prstGeom prst="rect">
            <a:avLst/>
          </a:prstGeom>
        </p:spPr>
        <p:txBody>
          <a:bodyPr lIns="91162" tIns="45579" rIns="91162" bIns="45579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768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80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00079"/>
            <a:ext cx="2557462" cy="1704975"/>
          </a:xfrm>
          <a:prstGeom prst="rect">
            <a:avLst/>
          </a:prstGeom>
        </p:spPr>
        <p:txBody>
          <a:bodyPr lIns="91162" tIns="45579" rIns="91162" bIns="45579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475" y="400056"/>
            <a:ext cx="4344988" cy="858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938" y="2105026"/>
            <a:ext cx="2557462" cy="6880225"/>
          </a:xfrm>
        </p:spPr>
        <p:txBody>
          <a:bodyPr/>
          <a:lstStyle>
            <a:lvl1pPr marL="0" indent="0">
              <a:buNone/>
              <a:defRPr sz="1400"/>
            </a:lvl1pPr>
            <a:lvl2pPr marL="455757" indent="0">
              <a:buNone/>
              <a:defRPr sz="1200"/>
            </a:lvl2pPr>
            <a:lvl3pPr marL="911513" indent="0">
              <a:buNone/>
              <a:defRPr sz="1000"/>
            </a:lvl3pPr>
            <a:lvl4pPr marL="1367274" indent="0">
              <a:buNone/>
              <a:defRPr sz="900"/>
            </a:lvl4pPr>
            <a:lvl5pPr marL="1823030" indent="0">
              <a:buNone/>
              <a:defRPr sz="900"/>
            </a:lvl5pPr>
            <a:lvl6pPr marL="2278796" indent="0">
              <a:buNone/>
              <a:defRPr sz="900"/>
            </a:lvl6pPr>
            <a:lvl7pPr marL="2734554" indent="0">
              <a:buNone/>
              <a:defRPr sz="900"/>
            </a:lvl7pPr>
            <a:lvl8pPr marL="3190311" indent="0">
              <a:buNone/>
              <a:defRPr sz="900"/>
            </a:lvl8pPr>
            <a:lvl9pPr marL="364606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88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33600"/>
            <a:ext cx="660717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562" tIns="50783" rIns="101562" bIns="507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89" r:id="rId1"/>
    <p:sldLayoutId id="2147486590" r:id="rId2"/>
    <p:sldLayoutId id="2147486562" r:id="rId3"/>
    <p:sldLayoutId id="2147486563" r:id="rId4"/>
    <p:sldLayoutId id="2147486564" r:id="rId5"/>
    <p:sldLayoutId id="2147486565" r:id="rId6"/>
    <p:sldLayoutId id="2147486566" r:id="rId7"/>
    <p:sldLayoutId id="2147486567" r:id="rId8"/>
    <p:sldLayoutId id="2147486568" r:id="rId9"/>
    <p:sldLayoutId id="2147486569" r:id="rId10"/>
    <p:sldLayoutId id="2147486570" r:id="rId11"/>
    <p:sldLayoutId id="2147486571" r:id="rId12"/>
    <p:sldLayoutId id="2147486572" r:id="rId13"/>
  </p:sldLayoutIdLst>
  <p:hf hdr="0" dt="0"/>
  <p:txStyles>
    <p:titleStyle>
      <a:lvl1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charset="0"/>
        </a:defRPr>
      </a:lvl2pPr>
      <a:lvl3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charset="0"/>
        </a:defRPr>
      </a:lvl3pPr>
      <a:lvl4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charset="0"/>
        </a:defRPr>
      </a:lvl4pPr>
      <a:lvl5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charset="0"/>
        </a:defRPr>
      </a:lvl5pPr>
      <a:lvl6pPr marL="455757" algn="ctr" defTabSz="10159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charset="0"/>
        </a:defRPr>
      </a:lvl6pPr>
      <a:lvl7pPr marL="911513" algn="ctr" defTabSz="10159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charset="0"/>
        </a:defRPr>
      </a:lvl7pPr>
      <a:lvl8pPr marL="1367274" algn="ctr" defTabSz="10159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charset="0"/>
        </a:defRPr>
      </a:lvl8pPr>
      <a:lvl9pPr marL="1823030" algn="ctr" defTabSz="10159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charset="0"/>
        </a:defRPr>
      </a:lvl9pPr>
    </p:titleStyle>
    <p:bodyStyle>
      <a:lvl1pPr marL="227013" indent="-227013" algn="l" defTabSz="1014413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7013" algn="l" defTabSz="1014413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defRPr sz="1400">
          <a:solidFill>
            <a:schemeClr val="tx1"/>
          </a:solidFill>
          <a:latin typeface="+mn-lt"/>
        </a:defRPr>
      </a:lvl2pPr>
      <a:lvl3pPr marL="1268413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776413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284413" indent="-252413" algn="l" defTabSz="1014413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740875" indent="-253211" algn="l" defTabSz="1015963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3196642" indent="-253211" algn="l" defTabSz="1015963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652397" indent="-253211" algn="l" defTabSz="1015963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4108160" indent="-253211" algn="l" defTabSz="1015963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757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513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274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030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796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554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311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069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62" tIns="45579" rIns="91162" bIns="455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1219201"/>
            <a:ext cx="6994525" cy="776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62" tIns="45579" rIns="91162" bIns="455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162" tIns="45579" rIns="91162" bIns="455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162" tIns="45579" rIns="91162" bIns="455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 charset="0"/>
              </a:defRPr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wrap="square" lIns="91162" tIns="45579" rIns="91162" bIns="455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0DFCC99-EDEB-45B8-BB31-DF9AC4DAB47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75" r:id="rId1"/>
    <p:sldLayoutId id="2147486576" r:id="rId2"/>
    <p:sldLayoutId id="2147486577" r:id="rId3"/>
    <p:sldLayoutId id="2147486578" r:id="rId4"/>
    <p:sldLayoutId id="2147486579" r:id="rId5"/>
    <p:sldLayoutId id="2147486580" r:id="rId6"/>
    <p:sldLayoutId id="2147486581" r:id="rId7"/>
    <p:sldLayoutId id="2147486582" r:id="rId8"/>
    <p:sldLayoutId id="2147486583" r:id="rId9"/>
    <p:sldLayoutId id="2147486584" r:id="rId10"/>
    <p:sldLayoutId id="214748658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5pPr>
      <a:lvl6pPr marL="455757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6pPr>
      <a:lvl7pPr marL="911513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7pPr>
      <a:lvl8pPr marL="1367274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8pPr>
      <a:lvl9pPr marL="1823030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8238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93850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946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6679" indent="-227878" algn="l" defTabSz="9115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433" indent="-227878" algn="l" defTabSz="9115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202" indent="-227878" algn="l" defTabSz="9115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947" indent="-227878" algn="l" defTabSz="9115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757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513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274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030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796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554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311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069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>
            <a:extLst>
              <a:ext uri="{FF2B5EF4-FFF2-40B4-BE49-F238E27FC236}">
                <a16:creationId xmlns:a16="http://schemas.microsoft.com/office/drawing/2014/main" id="{421F2058-38FA-45FD-A325-AEFB55C54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70" y="447635"/>
            <a:ext cx="7027742" cy="561648"/>
          </a:xfrm>
          <a:prstGeom prst="rect">
            <a:avLst/>
          </a:prstGeom>
          <a:solidFill>
            <a:schemeClr val="bg1"/>
          </a:solidFill>
          <a:ln w="38100" cmpd="dbl" algn="ctr">
            <a:solidFill>
              <a:srgbClr val="204C82"/>
            </a:solidFill>
            <a:round/>
            <a:headEnd/>
            <a:tailEnd/>
          </a:ln>
        </p:spPr>
        <p:txBody>
          <a:bodyPr lIns="91162" tIns="45579" rIns="91162" bIns="45579"/>
          <a:lstStyle/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BBA5BD8B-E9CD-4B43-AC91-CFCFFFC1E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179" y="531087"/>
            <a:ext cx="6962291" cy="503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162" tIns="45579" rIns="91162" bIns="45579"/>
          <a:lstStyle>
            <a:lvl1pPr algn="ctr" defTabSz="1014413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1014413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Times" charset="0"/>
              </a:defRPr>
            </a:lvl2pPr>
            <a:lvl3pPr algn="ctr" defTabSz="1014413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Times" charset="0"/>
              </a:defRPr>
            </a:lvl3pPr>
            <a:lvl4pPr algn="ctr" defTabSz="1014413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Times" charset="0"/>
              </a:defRPr>
            </a:lvl4pPr>
            <a:lvl5pPr algn="ctr" defTabSz="1014413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Times" charset="0"/>
              </a:defRPr>
            </a:lvl5pPr>
            <a:lvl6pPr marL="455757" algn="ctr" defTabSz="1015963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Times" charset="0"/>
              </a:defRPr>
            </a:lvl6pPr>
            <a:lvl7pPr marL="911513" algn="ctr" defTabSz="1015963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Times" charset="0"/>
              </a:defRPr>
            </a:lvl7pPr>
            <a:lvl8pPr marL="1367274" algn="ctr" defTabSz="1015963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Times" charset="0"/>
              </a:defRPr>
            </a:lvl8pPr>
            <a:lvl9pPr marL="1823030" algn="ctr" defTabSz="1015963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Times" charset="0"/>
              </a:defRPr>
            </a:lvl9pPr>
          </a:lstStyle>
          <a:p>
            <a:pPr algn="l"/>
            <a:r>
              <a:rPr lang="en-US" sz="2000" kern="0" dirty="0">
                <a:solidFill>
                  <a:srgbClr val="21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Plans</a:t>
            </a:r>
            <a:br>
              <a:rPr lang="en-US" sz="28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C7A16C-0896-47E8-89AC-F6BC94F321B4}"/>
              </a:ext>
            </a:extLst>
          </p:cNvPr>
          <p:cNvSpPr txBox="1"/>
          <p:nvPr/>
        </p:nvSpPr>
        <p:spPr>
          <a:xfrm>
            <a:off x="475016" y="9681622"/>
            <a:ext cx="70233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  |   Dental   |   Vision   |   Life   |   Disability   |  HRA   |   FSA  |  Retirement                  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9F216D-53F3-4128-88B8-ABCA829DB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754" y="9329086"/>
            <a:ext cx="7047587" cy="438950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FD85F65-A6AC-42B5-8F19-1CD618DC4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425915"/>
              </p:ext>
            </p:extLst>
          </p:nvPr>
        </p:nvGraphicFramePr>
        <p:xfrm>
          <a:off x="374512" y="1150470"/>
          <a:ext cx="6990958" cy="697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46">
                  <a:extLst>
                    <a:ext uri="{9D8B030D-6E8A-4147-A177-3AD203B41FA5}">
                      <a16:colId xmlns:a16="http://schemas.microsoft.com/office/drawing/2014/main" val="97460534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771830818"/>
                    </a:ext>
                  </a:extLst>
                </a:gridCol>
                <a:gridCol w="1656081">
                  <a:extLst>
                    <a:ext uri="{9D8B030D-6E8A-4147-A177-3AD203B41FA5}">
                      <a16:colId xmlns:a16="http://schemas.microsoft.com/office/drawing/2014/main" val="981370774"/>
                    </a:ext>
                  </a:extLst>
                </a:gridCol>
                <a:gridCol w="1499431">
                  <a:extLst>
                    <a:ext uri="{9D8B030D-6E8A-4147-A177-3AD203B41FA5}">
                      <a16:colId xmlns:a16="http://schemas.microsoft.com/office/drawing/2014/main" val="23076492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VT Platinum</a:t>
                      </a:r>
                    </a:p>
                  </a:txBody>
                  <a:tcPr anchor="ctr">
                    <a:solidFill>
                      <a:srgbClr val="214B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VT Plus Gold 3 HDHP</a:t>
                      </a:r>
                      <a:endParaRPr lang="en-US" dirty="0"/>
                    </a:p>
                  </a:txBody>
                  <a:tcPr anchor="ctr">
                    <a:solidFill>
                      <a:srgbClr val="214B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Reflective Silver 2 HDHP</a:t>
                      </a:r>
                    </a:p>
                  </a:txBody>
                  <a:tcPr anchor="ctr">
                    <a:solidFill>
                      <a:srgbClr val="214B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610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Deductible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 / $800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Embedded Deductible</a:t>
                      </a:r>
                      <a:r>
                        <a:rPr lang="en-US" sz="9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900" baseline="30000" dirty="0"/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$3,200 / $6,400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Aggregate Deductible</a:t>
                      </a:r>
                      <a:r>
                        <a:rPr lang="en-US" sz="9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$5,100 / $10,200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Embedded Deductible</a:t>
                      </a:r>
                      <a:r>
                        <a:rPr lang="en-US" sz="9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4353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OOPM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$1,400 / $2,800</a:t>
                      </a:r>
                      <a:endParaRPr lang="en-US" sz="1050" dirty="0"/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$3,200 / $6,400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$5,100 / $10,200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295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 OOPM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$1,400 / $2,800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 &amp; Rx Separate</a:t>
                      </a:r>
                      <a:endParaRPr lang="en-US" sz="1050" dirty="0"/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$1,400 / $2,800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 &amp; Rx Combined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$1,400 / $2,800</a:t>
                      </a:r>
                    </a:p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 &amp; Rx Combined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639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Preventive Care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Covered in Full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Covered in Full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Covered in Full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546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PCP &amp; MH/BH Office Visit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 copay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76883"/>
                  </a:ext>
                </a:extLst>
              </a:tr>
              <a:tr h="221545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Specialist Office Visit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 copay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688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Diagnostic Tests</a:t>
                      </a:r>
                    </a:p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Labs / X-rays  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Lab/Ofc: $15 copay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Hosp: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then 10%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4034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 Radiology (MRI, CT, PET)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10%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5592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Urgent Care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 copay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1476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Emergency Room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$100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958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Inpatient Services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10%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674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Outpatient Surgery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10%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7269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Chiropractic Office Visit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 copay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844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Outpatient PT/OT/ST  </a:t>
                      </a:r>
                    </a:p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(30 combined visits maximum)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10%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 anchor="ctr">
                    <a:solidFill>
                      <a:srgbClr val="A1C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2216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Acupuncture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Covered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 allowance</a:t>
                      </a:r>
                      <a:r>
                        <a:rPr lang="en-US" sz="105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 allowance</a:t>
                      </a:r>
                      <a:r>
                        <a:rPr lang="en-US" sz="105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455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Prescriptions</a:t>
                      </a:r>
                    </a:p>
                  </a:txBody>
                  <a:tcPr anchor="ctr">
                    <a:solidFill>
                      <a:srgbClr val="6794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794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79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794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050344"/>
                  </a:ext>
                </a:extLst>
              </a:tr>
              <a:tr h="180905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Preventive Rx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Rx process the 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same as any other 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prescription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waived for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Rx </a:t>
                      </a:r>
                    </a:p>
                    <a:p>
                      <a:r>
                        <a:rPr lang="en-US" sz="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 1   $10 copay 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 2   $15 copay</a:t>
                      </a:r>
                    </a:p>
                    <a:p>
                      <a:pPr algn="l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Tier 3    5% coins</a:t>
                      </a:r>
                      <a:endParaRPr lang="en-US" dirty="0"/>
                    </a:p>
                  </a:txBody>
                  <a:tcPr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waived for </a:t>
                      </a:r>
                    </a:p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Rx </a:t>
                      </a:r>
                    </a:p>
                  </a:txBody>
                  <a:tcPr anchor="ctr">
                    <a:solidFill>
                      <a:srgbClr val="CAD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558219"/>
                  </a:ext>
                </a:extLst>
              </a:tr>
              <a:tr h="130105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 1:  Generic Rx</a:t>
                      </a:r>
                    </a:p>
                  </a:txBody>
                  <a:tcPr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 copay (no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>
                    <a:solidFill>
                      <a:srgbClr val="A1C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973581"/>
                  </a:ext>
                </a:extLst>
              </a:tr>
              <a:tr h="259645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 2:  Preferred Brand Rx</a:t>
                      </a:r>
                    </a:p>
                  </a:txBody>
                  <a:tcPr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 copay (no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>
                    <a:solidFill>
                      <a:srgbClr val="CAD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91677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 3:  Non-Preferred Brand Rx</a:t>
                      </a:r>
                    </a:p>
                  </a:txBody>
                  <a:tcPr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 coins (No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>
                    <a:solidFill>
                      <a:srgbClr val="A1C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>
                    <a:solidFill>
                      <a:srgbClr val="A1C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611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 4:  Specialty Rx</a:t>
                      </a:r>
                    </a:p>
                  </a:txBody>
                  <a:tcPr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 coins (No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5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>
                    <a:solidFill>
                      <a:srgbClr val="CADC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Deductible, then 0%</a:t>
                      </a:r>
                    </a:p>
                  </a:txBody>
                  <a:tcPr>
                    <a:solidFill>
                      <a:srgbClr val="CAD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205126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3A7A5D45-9756-4A56-9352-2987FEBF3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184835"/>
            <a:ext cx="810838" cy="37798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2A2067D-837E-4EDA-B40D-C029CFC80FC7}"/>
              </a:ext>
            </a:extLst>
          </p:cNvPr>
          <p:cNvSpPr/>
          <p:nvPr/>
        </p:nvSpPr>
        <p:spPr bwMode="auto">
          <a:xfrm>
            <a:off x="374512" y="1145855"/>
            <a:ext cx="6990958" cy="6993185"/>
          </a:xfrm>
          <a:prstGeom prst="rect">
            <a:avLst/>
          </a:prstGeom>
          <a:noFill/>
          <a:ln w="28575" cap="flat" cmpd="sng" algn="ctr">
            <a:solidFill>
              <a:srgbClr val="214B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DA864F-95EE-469F-BB9E-70F404F7D252}"/>
              </a:ext>
            </a:extLst>
          </p:cNvPr>
          <p:cNvSpPr txBox="1"/>
          <p:nvPr/>
        </p:nvSpPr>
        <p:spPr>
          <a:xfrm>
            <a:off x="374512" y="8163880"/>
            <a:ext cx="6990958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If your plan has a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embedded deductible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the plan will begin to pay covered services for an individual member (enrolled in EE, ES,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 EC, or Fam) once they have met the individual deductible.  If your plan has an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aggregate deductible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the entire family deductible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 must be met before the plan begins to pay covered services for any member of the family.</a:t>
            </a:r>
          </a:p>
          <a:p>
            <a:r>
              <a:rPr lang="en-US" sz="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Members are reimbursed up to $500 for acupuncture services from a licensed provider. Once this allowance is met, no further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 acupuncture services will be covered.  This benefit is  subject to the deductible and OOPM on high deductible plans.  For those plans, 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 services will be reimbursed up to $500 in the same manner billed if the deductible has been met. If the deductible has been met, MVP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 will apply the allowance to the deductible and OOPM until the deductible is met.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3BA3BD-FEF5-4E1C-9F38-42CB4B5C4092}"/>
              </a:ext>
            </a:extLst>
          </p:cNvPr>
          <p:cNvSpPr txBox="1"/>
          <p:nvPr/>
        </p:nvSpPr>
        <p:spPr>
          <a:xfrm>
            <a:off x="441279" y="9402981"/>
            <a:ext cx="698793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4                 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   |    Dental    |    Vision    |    Life    |    Disability    |    Retirement</a:t>
            </a:r>
          </a:p>
        </p:txBody>
      </p:sp>
    </p:spTree>
    <p:extLst>
      <p:ext uri="{BB962C8B-B14F-4D97-AF65-F5344CB8AC3E}">
        <p14:creationId xmlns:p14="http://schemas.microsoft.com/office/powerpoint/2010/main" val="98859027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Reflec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df5f1c64-a2d3-4332-9f8d-c8619b2cba2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980BFF797C8A43A29EDC5A666CCEBB" ma:contentTypeVersion="14" ma:contentTypeDescription="Create a new document." ma:contentTypeScope="" ma:versionID="809392d3bfb33e82cd977e487d3dcad4">
  <xsd:schema xmlns:xsd="http://www.w3.org/2001/XMLSchema" xmlns:xs="http://www.w3.org/2001/XMLSchema" xmlns:p="http://schemas.microsoft.com/office/2006/metadata/properties" xmlns:ns2="df5f1c64-a2d3-4332-9f8d-c8619b2cba23" xmlns:ns3="0a71efb1-5250-41f9-9a5a-0cbae10a56dd" targetNamespace="http://schemas.microsoft.com/office/2006/metadata/properties" ma:root="true" ma:fieldsID="e7e1e8e0abd55cd4c0a3a9b1c8577f96" ns2:_="" ns3:_="">
    <xsd:import namespace="df5f1c64-a2d3-4332-9f8d-c8619b2cba23"/>
    <xsd:import namespace="0a71efb1-5250-41f9-9a5a-0cbae10a56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tes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5f1c64-a2d3-4332-9f8d-c8619b2cba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test" ma:index="21" nillable="true" ma:displayName="test" ma:format="DateTime" ma:internalName="test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1efb1-5250-41f9-9a5a-0cbae10a56d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23AD42-4575-46F0-8700-39FB4529F023}">
  <ds:schemaRefs>
    <ds:schemaRef ds:uri="http://schemas.microsoft.com/office/2006/metadata/properties"/>
    <ds:schemaRef ds:uri="http://schemas.microsoft.com/office/infopath/2007/PartnerControls"/>
    <ds:schemaRef ds:uri="df5f1c64-a2d3-4332-9f8d-c8619b2cba23"/>
  </ds:schemaRefs>
</ds:datastoreItem>
</file>

<file path=customXml/itemProps2.xml><?xml version="1.0" encoding="utf-8"?>
<ds:datastoreItem xmlns:ds="http://schemas.openxmlformats.org/officeDocument/2006/customXml" ds:itemID="{07F7FD5C-936C-4AB0-8054-A6448D9214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5f1c64-a2d3-4332-9f8d-c8619b2cba23"/>
    <ds:schemaRef ds:uri="0a71efb1-5250-41f9-9a5a-0cbae10a56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85E4D7-39C0-493D-9451-C21B1E82C9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9631</TotalTime>
  <Words>628</Words>
  <Application>Microsoft Office PowerPoint</Application>
  <PresentationFormat>Custom</PresentationFormat>
  <Paragraphs>113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 Presentation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Hayes, Emmy</dc:creator>
  <cp:lastModifiedBy>Vance, Julianne</cp:lastModifiedBy>
  <cp:revision>598</cp:revision>
  <cp:lastPrinted>2020-10-29T16:21:32Z</cp:lastPrinted>
  <dcterms:created xsi:type="dcterms:W3CDTF">2020-06-29T13:33:50Z</dcterms:created>
  <dcterms:modified xsi:type="dcterms:W3CDTF">2021-11-20T00:21:48Z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0x0101000B980BFF797C8A43A29EDC5A666CCEBB</vt:lpwstr>
  </property>
  <property fmtid="{D5CDD505-2E9C-101B-9397-08002B2CF9AE}" pid="3" name="Order">
    <vt:r8>5733400</vt:r8>
  </property>
</Properties>
</file>