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6858000" cy="9144000" type="screen4x3"/>
  <p:notesSz cx="7010400" cy="9296400"/>
  <p:defaultTextStyle>
    <a:defPPr>
      <a:defRPr lang="en-US"/>
    </a:defPPr>
    <a:lvl1pPr marL="0" algn="l" defTabSz="914301" rtl="0" eaLnBrk="1" latinLnBrk="0" hangingPunct="1">
      <a:defRPr sz="1800" kern="1200">
        <a:solidFill>
          <a:schemeClr val="tx1"/>
        </a:solidFill>
        <a:latin typeface="+mn-lt"/>
        <a:ea typeface="+mn-ea"/>
        <a:cs typeface="+mn-cs"/>
      </a:defRPr>
    </a:lvl1pPr>
    <a:lvl2pPr marL="457150" algn="l" defTabSz="914301" rtl="0" eaLnBrk="1" latinLnBrk="0" hangingPunct="1">
      <a:defRPr sz="1800" kern="1200">
        <a:solidFill>
          <a:schemeClr val="tx1"/>
        </a:solidFill>
        <a:latin typeface="+mn-lt"/>
        <a:ea typeface="+mn-ea"/>
        <a:cs typeface="+mn-cs"/>
      </a:defRPr>
    </a:lvl2pPr>
    <a:lvl3pPr marL="914301" algn="l" defTabSz="914301" rtl="0" eaLnBrk="1" latinLnBrk="0" hangingPunct="1">
      <a:defRPr sz="1800" kern="1200">
        <a:solidFill>
          <a:schemeClr val="tx1"/>
        </a:solidFill>
        <a:latin typeface="+mn-lt"/>
        <a:ea typeface="+mn-ea"/>
        <a:cs typeface="+mn-cs"/>
      </a:defRPr>
    </a:lvl3pPr>
    <a:lvl4pPr marL="1371451" algn="l" defTabSz="914301" rtl="0" eaLnBrk="1" latinLnBrk="0" hangingPunct="1">
      <a:defRPr sz="1800" kern="1200">
        <a:solidFill>
          <a:schemeClr val="tx1"/>
        </a:solidFill>
        <a:latin typeface="+mn-lt"/>
        <a:ea typeface="+mn-ea"/>
        <a:cs typeface="+mn-cs"/>
      </a:defRPr>
    </a:lvl4pPr>
    <a:lvl5pPr marL="1828603" algn="l" defTabSz="914301" rtl="0" eaLnBrk="1" latinLnBrk="0" hangingPunct="1">
      <a:defRPr sz="1800" kern="1200">
        <a:solidFill>
          <a:schemeClr val="tx1"/>
        </a:solidFill>
        <a:latin typeface="+mn-lt"/>
        <a:ea typeface="+mn-ea"/>
        <a:cs typeface="+mn-cs"/>
      </a:defRPr>
    </a:lvl5pPr>
    <a:lvl6pPr marL="2285753" algn="l" defTabSz="914301" rtl="0" eaLnBrk="1" latinLnBrk="0" hangingPunct="1">
      <a:defRPr sz="1800" kern="1200">
        <a:solidFill>
          <a:schemeClr val="tx1"/>
        </a:solidFill>
        <a:latin typeface="+mn-lt"/>
        <a:ea typeface="+mn-ea"/>
        <a:cs typeface="+mn-cs"/>
      </a:defRPr>
    </a:lvl6pPr>
    <a:lvl7pPr marL="2742903" algn="l" defTabSz="914301" rtl="0" eaLnBrk="1" latinLnBrk="0" hangingPunct="1">
      <a:defRPr sz="1800" kern="1200">
        <a:solidFill>
          <a:schemeClr val="tx1"/>
        </a:solidFill>
        <a:latin typeface="+mn-lt"/>
        <a:ea typeface="+mn-ea"/>
        <a:cs typeface="+mn-cs"/>
      </a:defRPr>
    </a:lvl7pPr>
    <a:lvl8pPr marL="3200054" algn="l" defTabSz="914301" rtl="0" eaLnBrk="1" latinLnBrk="0" hangingPunct="1">
      <a:defRPr sz="1800" kern="1200">
        <a:solidFill>
          <a:schemeClr val="tx1"/>
        </a:solidFill>
        <a:latin typeface="+mn-lt"/>
        <a:ea typeface="+mn-ea"/>
        <a:cs typeface="+mn-cs"/>
      </a:defRPr>
    </a:lvl8pPr>
    <a:lvl9pPr marL="3657204" algn="l" defTabSz="914301"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24A"/>
    <a:srgbClr val="A63735"/>
    <a:srgbClr val="A33735"/>
    <a:srgbClr val="A03735"/>
    <a:srgbClr val="9C3735"/>
    <a:srgbClr val="AA27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3108" y="96"/>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mbert, Allisyn" userId="e616f09d-6bd7-4616-b0ed-aa3472f87fcc" providerId="ADAL" clId="{D9CA5B8E-E69B-48B9-A1A4-64A6F9A68C09}"/>
    <pc:docChg chg="modSld">
      <pc:chgData name="Lambert, Allisyn" userId="e616f09d-6bd7-4616-b0ed-aa3472f87fcc" providerId="ADAL" clId="{D9CA5B8E-E69B-48B9-A1A4-64A6F9A68C09}" dt="2025-01-23T13:37:20.114" v="0" actId="20577"/>
      <pc:docMkLst>
        <pc:docMk/>
      </pc:docMkLst>
      <pc:sldChg chg="modSp mod">
        <pc:chgData name="Lambert, Allisyn" userId="e616f09d-6bd7-4616-b0ed-aa3472f87fcc" providerId="ADAL" clId="{D9CA5B8E-E69B-48B9-A1A4-64A6F9A68C09}" dt="2025-01-23T13:37:20.114" v="0" actId="20577"/>
        <pc:sldMkLst>
          <pc:docMk/>
          <pc:sldMk cId="3908650829" sldId="256"/>
        </pc:sldMkLst>
        <pc:spChg chg="mod">
          <ac:chgData name="Lambert, Allisyn" userId="e616f09d-6bd7-4616-b0ed-aa3472f87fcc" providerId="ADAL" clId="{D9CA5B8E-E69B-48B9-A1A4-64A6F9A68C09}" dt="2025-01-23T13:37:20.114" v="0" actId="20577"/>
          <ac:spMkLst>
            <pc:docMk/>
            <pc:sldMk cId="3908650829" sldId="256"/>
            <ac:spMk id="11" creationId="{BF4F7570-0C69-A0C5-0EE1-D8D1711F276A}"/>
          </ac:spMkLst>
        </pc:spChg>
      </pc:sldChg>
    </pc:docChg>
  </pc:docChgLst>
  <pc:docChgLst>
    <pc:chgData name="John, Tracey" userId="79efb6a5-6123-4a41-8c0b-62cbb4d6d8d7" providerId="ADAL" clId="{C5FDB3A5-833C-4CE4-96FB-347C54B39367}"/>
    <pc:docChg chg="modSld">
      <pc:chgData name="John, Tracey" userId="79efb6a5-6123-4a41-8c0b-62cbb4d6d8d7" providerId="ADAL" clId="{C5FDB3A5-833C-4CE4-96FB-347C54B39367}" dt="2023-10-19T15:06:37.876" v="0" actId="164"/>
      <pc:docMkLst>
        <pc:docMk/>
      </pc:docMkLst>
      <pc:sldChg chg="addSp modSp">
        <pc:chgData name="John, Tracey" userId="79efb6a5-6123-4a41-8c0b-62cbb4d6d8d7" providerId="ADAL" clId="{C5FDB3A5-833C-4CE4-96FB-347C54B39367}" dt="2023-10-19T15:06:37.876" v="0" actId="164"/>
        <pc:sldMkLst>
          <pc:docMk/>
          <pc:sldMk cId="3908650829" sldId="256"/>
        </pc:sldMkLst>
      </pc:sldChg>
    </pc:docChg>
  </pc:docChgLst>
  <pc:docChgLst>
    <pc:chgData name="John, Tracey" userId="79efb6a5-6123-4a41-8c0b-62cbb4d6d8d7" providerId="ADAL" clId="{7910B530-4E23-4821-AAA7-953470EE7BB9}"/>
    <pc:docChg chg="modSld">
      <pc:chgData name="John, Tracey" userId="79efb6a5-6123-4a41-8c0b-62cbb4d6d8d7" providerId="ADAL" clId="{7910B530-4E23-4821-AAA7-953470EE7BB9}" dt="2023-05-18T14:58:35.996" v="21" actId="1076"/>
      <pc:docMkLst>
        <pc:docMk/>
      </pc:docMkLst>
      <pc:sldChg chg="modSp mod">
        <pc:chgData name="John, Tracey" userId="79efb6a5-6123-4a41-8c0b-62cbb4d6d8d7" providerId="ADAL" clId="{7910B530-4E23-4821-AAA7-953470EE7BB9}" dt="2023-05-18T14:58:35.996" v="21" actId="1076"/>
        <pc:sldMkLst>
          <pc:docMk/>
          <pc:sldMk cId="3908650829" sldId="25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8" tIns="46584" rIns="93168" bIns="46584"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8" tIns="46584" rIns="93168" bIns="46584" rtlCol="0"/>
          <a:lstStyle>
            <a:lvl1pPr algn="r">
              <a:defRPr sz="1200"/>
            </a:lvl1pPr>
          </a:lstStyle>
          <a:p>
            <a:fld id="{2A6B088E-9539-4649-A589-1048FB9E6950}" type="datetimeFigureOut">
              <a:rPr lang="en-US" smtClean="0"/>
              <a:t>1/23/2025</a:t>
            </a:fld>
            <a:endParaRPr lang="en-US"/>
          </a:p>
        </p:txBody>
      </p:sp>
      <p:sp>
        <p:nvSpPr>
          <p:cNvPr id="4" name="Slide Image Placeholder 3"/>
          <p:cNvSpPr>
            <a:spLocks noGrp="1" noRot="1" noChangeAspect="1"/>
          </p:cNvSpPr>
          <p:nvPr>
            <p:ph type="sldImg" idx="2"/>
          </p:nvPr>
        </p:nvSpPr>
        <p:spPr>
          <a:xfrm>
            <a:off x="2198688" y="696913"/>
            <a:ext cx="2613025" cy="3486150"/>
          </a:xfrm>
          <a:prstGeom prst="rect">
            <a:avLst/>
          </a:prstGeom>
          <a:noFill/>
          <a:ln w="12700">
            <a:solidFill>
              <a:prstClr val="black"/>
            </a:solidFill>
          </a:ln>
        </p:spPr>
        <p:txBody>
          <a:bodyPr vert="horz" lIns="93168" tIns="46584" rIns="93168" bIns="46584" rtlCol="0" anchor="ctr"/>
          <a:lstStyle/>
          <a:p>
            <a:endParaRPr lang="en-US"/>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3168" tIns="46584" rIns="93168" bIns="465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8" tIns="46584" rIns="93168" bIns="46584"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8" tIns="46584" rIns="93168" bIns="46584" rtlCol="0" anchor="b"/>
          <a:lstStyle>
            <a:lvl1pPr algn="r">
              <a:defRPr sz="1200"/>
            </a:lvl1pPr>
          </a:lstStyle>
          <a:p>
            <a:fld id="{56C47CCE-4DE8-4CED-9845-466593639EC2}" type="slidenum">
              <a:rPr lang="en-US" smtClean="0"/>
              <a:t>‹#›</a:t>
            </a:fld>
            <a:endParaRPr lang="en-US"/>
          </a:p>
        </p:txBody>
      </p:sp>
    </p:spTree>
    <p:extLst>
      <p:ext uri="{BB962C8B-B14F-4D97-AF65-F5344CB8AC3E}">
        <p14:creationId xmlns:p14="http://schemas.microsoft.com/office/powerpoint/2010/main" val="2353511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C47CCE-4DE8-4CED-9845-466593639EC2}" type="slidenum">
              <a:rPr lang="en-US" smtClean="0"/>
              <a:t>1</a:t>
            </a:fld>
            <a:endParaRPr lang="en-US"/>
          </a:p>
        </p:txBody>
      </p:sp>
    </p:spTree>
    <p:extLst>
      <p:ext uri="{BB962C8B-B14F-4D97-AF65-F5344CB8AC3E}">
        <p14:creationId xmlns:p14="http://schemas.microsoft.com/office/powerpoint/2010/main" val="818837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1"/>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50" indent="0" algn="ctr">
              <a:buNone/>
              <a:defRPr>
                <a:solidFill>
                  <a:schemeClr val="tx1">
                    <a:tint val="75000"/>
                  </a:schemeClr>
                </a:solidFill>
              </a:defRPr>
            </a:lvl2pPr>
            <a:lvl3pPr marL="914301" indent="0" algn="ctr">
              <a:buNone/>
              <a:defRPr>
                <a:solidFill>
                  <a:schemeClr val="tx1">
                    <a:tint val="75000"/>
                  </a:schemeClr>
                </a:solidFill>
              </a:defRPr>
            </a:lvl3pPr>
            <a:lvl4pPr marL="1371451" indent="0" algn="ctr">
              <a:buNone/>
              <a:defRPr>
                <a:solidFill>
                  <a:schemeClr val="tx1">
                    <a:tint val="75000"/>
                  </a:schemeClr>
                </a:solidFill>
              </a:defRPr>
            </a:lvl4pPr>
            <a:lvl5pPr marL="1828603" indent="0" algn="ctr">
              <a:buNone/>
              <a:defRPr>
                <a:solidFill>
                  <a:schemeClr val="tx1">
                    <a:tint val="75000"/>
                  </a:schemeClr>
                </a:solidFill>
              </a:defRPr>
            </a:lvl5pPr>
            <a:lvl6pPr marL="2285753" indent="0" algn="ctr">
              <a:buNone/>
              <a:defRPr>
                <a:solidFill>
                  <a:schemeClr val="tx1">
                    <a:tint val="75000"/>
                  </a:schemeClr>
                </a:solidFill>
              </a:defRPr>
            </a:lvl6pPr>
            <a:lvl7pPr marL="2742903" indent="0" algn="ctr">
              <a:buNone/>
              <a:defRPr>
                <a:solidFill>
                  <a:schemeClr val="tx1">
                    <a:tint val="75000"/>
                  </a:schemeClr>
                </a:solidFill>
              </a:defRPr>
            </a:lvl7pPr>
            <a:lvl8pPr marL="3200054" indent="0" algn="ctr">
              <a:buNone/>
              <a:defRPr>
                <a:solidFill>
                  <a:schemeClr val="tx1">
                    <a:tint val="75000"/>
                  </a:schemeClr>
                </a:solidFill>
              </a:defRPr>
            </a:lvl8pPr>
            <a:lvl9pPr marL="365720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219432-C8BA-4F38-9829-2DFF45187001}"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1831313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9432-C8BA-4F38-9829-2DFF45187001}"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317831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0"/>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0"/>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9432-C8BA-4F38-9829-2DFF45187001}"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4224947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219432-C8BA-4F38-9829-2DFF45187001}"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3863791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8"/>
            <a:ext cx="5829300" cy="1816100"/>
          </a:xfrm>
        </p:spPr>
        <p:txBody>
          <a:bodyPr anchor="t"/>
          <a:lstStyle>
            <a:lvl1pPr algn="l">
              <a:defRPr sz="41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50"/>
          </a:xfrm>
        </p:spPr>
        <p:txBody>
          <a:bodyPr anchor="b"/>
          <a:lstStyle>
            <a:lvl1pPr marL="0" indent="0">
              <a:buNone/>
              <a:defRPr sz="2000">
                <a:solidFill>
                  <a:schemeClr val="tx1">
                    <a:tint val="75000"/>
                  </a:schemeClr>
                </a:solidFill>
              </a:defRPr>
            </a:lvl1pPr>
            <a:lvl2pPr marL="457150" indent="0">
              <a:buNone/>
              <a:defRPr sz="1800">
                <a:solidFill>
                  <a:schemeClr val="tx1">
                    <a:tint val="75000"/>
                  </a:schemeClr>
                </a:solidFill>
              </a:defRPr>
            </a:lvl2pPr>
            <a:lvl3pPr marL="914301" indent="0">
              <a:buNone/>
              <a:defRPr sz="1700">
                <a:solidFill>
                  <a:schemeClr val="tx1">
                    <a:tint val="75000"/>
                  </a:schemeClr>
                </a:solidFill>
              </a:defRPr>
            </a:lvl3pPr>
            <a:lvl4pPr marL="1371451" indent="0">
              <a:buNone/>
              <a:defRPr sz="1500">
                <a:solidFill>
                  <a:schemeClr val="tx1">
                    <a:tint val="75000"/>
                  </a:schemeClr>
                </a:solidFill>
              </a:defRPr>
            </a:lvl4pPr>
            <a:lvl5pPr marL="1828603" indent="0">
              <a:buNone/>
              <a:defRPr sz="1500">
                <a:solidFill>
                  <a:schemeClr val="tx1">
                    <a:tint val="75000"/>
                  </a:schemeClr>
                </a:solidFill>
              </a:defRPr>
            </a:lvl5pPr>
            <a:lvl6pPr marL="2285753" indent="0">
              <a:buNone/>
              <a:defRPr sz="1500">
                <a:solidFill>
                  <a:schemeClr val="tx1">
                    <a:tint val="75000"/>
                  </a:schemeClr>
                </a:solidFill>
              </a:defRPr>
            </a:lvl6pPr>
            <a:lvl7pPr marL="2742903" indent="0">
              <a:buNone/>
              <a:defRPr sz="1500">
                <a:solidFill>
                  <a:schemeClr val="tx1">
                    <a:tint val="75000"/>
                  </a:schemeClr>
                </a:solidFill>
              </a:defRPr>
            </a:lvl7pPr>
            <a:lvl8pPr marL="3200054" indent="0">
              <a:buNone/>
              <a:defRPr sz="1500">
                <a:solidFill>
                  <a:schemeClr val="tx1">
                    <a:tint val="75000"/>
                  </a:schemeClr>
                </a:solidFill>
              </a:defRPr>
            </a:lvl8pPr>
            <a:lvl9pPr marL="3657204" indent="0">
              <a:buNone/>
              <a:defRPr sz="15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9219432-C8BA-4F38-9829-2DFF45187001}" type="datetimeFigureOut">
              <a:rPr lang="en-US" smtClean="0"/>
              <a:t>1/23/2025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166676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0"/>
            <a:ext cx="2257425" cy="8045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1" y="2844800"/>
            <a:ext cx="2257425" cy="8045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219432-C8BA-4F38-9829-2DFF45187001}"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2651861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5"/>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2" y="2046818"/>
            <a:ext cx="3030140" cy="853015"/>
          </a:xfrm>
        </p:spPr>
        <p:txBody>
          <a:bodyPr anchor="b"/>
          <a:lstStyle>
            <a:lvl1pPr marL="0" indent="0">
              <a:buNone/>
              <a:defRPr sz="2400" b="1"/>
            </a:lvl1pPr>
            <a:lvl2pPr marL="457150" indent="0">
              <a:buNone/>
              <a:defRPr sz="2000" b="1"/>
            </a:lvl2pPr>
            <a:lvl3pPr marL="914301" indent="0">
              <a:buNone/>
              <a:defRPr sz="1800" b="1"/>
            </a:lvl3pPr>
            <a:lvl4pPr marL="1371451" indent="0">
              <a:buNone/>
              <a:defRPr sz="1700" b="1"/>
            </a:lvl4pPr>
            <a:lvl5pPr marL="1828603" indent="0">
              <a:buNone/>
              <a:defRPr sz="1700" b="1"/>
            </a:lvl5pPr>
            <a:lvl6pPr marL="2285753" indent="0">
              <a:buNone/>
              <a:defRPr sz="1700" b="1"/>
            </a:lvl6pPr>
            <a:lvl7pPr marL="2742903" indent="0">
              <a:buNone/>
              <a:defRPr sz="1700" b="1"/>
            </a:lvl7pPr>
            <a:lvl8pPr marL="3200054" indent="0">
              <a:buNone/>
              <a:defRPr sz="1700" b="1"/>
            </a:lvl8pPr>
            <a:lvl9pPr marL="3657204" indent="0">
              <a:buNone/>
              <a:defRPr sz="1700" b="1"/>
            </a:lvl9pPr>
          </a:lstStyle>
          <a:p>
            <a:pPr lvl="0"/>
            <a:r>
              <a:rPr lang="en-US"/>
              <a:t>Click to edit Master text styles</a:t>
            </a:r>
          </a:p>
        </p:txBody>
      </p:sp>
      <p:sp>
        <p:nvSpPr>
          <p:cNvPr id="4" name="Content Placeholder 3"/>
          <p:cNvSpPr>
            <a:spLocks noGrp="1"/>
          </p:cNvSpPr>
          <p:nvPr>
            <p:ph sz="half" idx="2"/>
          </p:nvPr>
        </p:nvSpPr>
        <p:spPr>
          <a:xfrm>
            <a:off x="342902" y="2899833"/>
            <a:ext cx="3030140" cy="5268385"/>
          </a:xfrm>
        </p:spPr>
        <p:txBody>
          <a:bodyPr/>
          <a:lstStyle>
            <a:lvl1pPr>
              <a:defRPr sz="24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8"/>
            <a:ext cx="3031331" cy="853015"/>
          </a:xfrm>
        </p:spPr>
        <p:txBody>
          <a:bodyPr anchor="b"/>
          <a:lstStyle>
            <a:lvl1pPr marL="0" indent="0">
              <a:buNone/>
              <a:defRPr sz="2400" b="1"/>
            </a:lvl1pPr>
            <a:lvl2pPr marL="457150" indent="0">
              <a:buNone/>
              <a:defRPr sz="2000" b="1"/>
            </a:lvl2pPr>
            <a:lvl3pPr marL="914301" indent="0">
              <a:buNone/>
              <a:defRPr sz="1800" b="1"/>
            </a:lvl3pPr>
            <a:lvl4pPr marL="1371451" indent="0">
              <a:buNone/>
              <a:defRPr sz="1700" b="1"/>
            </a:lvl4pPr>
            <a:lvl5pPr marL="1828603" indent="0">
              <a:buNone/>
              <a:defRPr sz="1700" b="1"/>
            </a:lvl5pPr>
            <a:lvl6pPr marL="2285753" indent="0">
              <a:buNone/>
              <a:defRPr sz="1700" b="1"/>
            </a:lvl6pPr>
            <a:lvl7pPr marL="2742903" indent="0">
              <a:buNone/>
              <a:defRPr sz="1700" b="1"/>
            </a:lvl7pPr>
            <a:lvl8pPr marL="3200054" indent="0">
              <a:buNone/>
              <a:defRPr sz="1700" b="1"/>
            </a:lvl8pPr>
            <a:lvl9pPr marL="3657204" indent="0">
              <a:buNone/>
              <a:defRPr sz="17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5"/>
          </a:xfrm>
        </p:spPr>
        <p:txBody>
          <a:bodyPr/>
          <a:lstStyle>
            <a:lvl1pPr>
              <a:defRPr sz="2400"/>
            </a:lvl1pPr>
            <a:lvl2pPr>
              <a:defRPr sz="2000"/>
            </a:lvl2pPr>
            <a:lvl3pPr>
              <a:defRPr sz="18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219432-C8BA-4F38-9829-2DFF45187001}" type="datetimeFigureOut">
              <a:rPr lang="en-US" smtClean="0"/>
              <a:t>1/23/2025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91410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219432-C8BA-4F38-9829-2DFF45187001}" type="datetimeFigureOut">
              <a:rPr lang="en-US" smtClean="0"/>
              <a:t>1/23/2025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3742532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219432-C8BA-4F38-9829-2DFF45187001}" type="datetimeFigureOut">
              <a:rPr lang="en-US" smtClean="0"/>
              <a:t>1/23/2025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2056557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8"/>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8" y="364068"/>
            <a:ext cx="3833813" cy="7804150"/>
          </a:xfrm>
        </p:spPr>
        <p:txBody>
          <a:bodyPr/>
          <a:lstStyle>
            <a:lvl1pPr>
              <a:defRPr sz="31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8"/>
            <a:ext cx="2256235" cy="6254750"/>
          </a:xfrm>
        </p:spPr>
        <p:txBody>
          <a:bodyPr/>
          <a:lstStyle>
            <a:lvl1pPr marL="0" indent="0">
              <a:buNone/>
              <a:defRPr sz="1500"/>
            </a:lvl1pPr>
            <a:lvl2pPr marL="457150" indent="0">
              <a:buNone/>
              <a:defRPr sz="1300"/>
            </a:lvl2pPr>
            <a:lvl3pPr marL="914301" indent="0">
              <a:buNone/>
              <a:defRPr sz="900"/>
            </a:lvl3pPr>
            <a:lvl4pPr marL="1371451" indent="0">
              <a:buNone/>
              <a:defRPr sz="900"/>
            </a:lvl4pPr>
            <a:lvl5pPr marL="1828603" indent="0">
              <a:buNone/>
              <a:defRPr sz="900"/>
            </a:lvl5pPr>
            <a:lvl6pPr marL="2285753" indent="0">
              <a:buNone/>
              <a:defRPr sz="900"/>
            </a:lvl6pPr>
            <a:lvl7pPr marL="2742903" indent="0">
              <a:buNone/>
              <a:defRPr sz="900"/>
            </a:lvl7pPr>
            <a:lvl8pPr marL="3200054" indent="0">
              <a:buNone/>
              <a:defRPr sz="900"/>
            </a:lvl8pPr>
            <a:lvl9pPr marL="365720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9432-C8BA-4F38-9829-2DFF45187001}"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941050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5" y="6400800"/>
            <a:ext cx="4114800" cy="7556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5" y="817033"/>
            <a:ext cx="4114800" cy="5486400"/>
          </a:xfrm>
        </p:spPr>
        <p:txBody>
          <a:bodyPr/>
          <a:lstStyle>
            <a:lvl1pPr marL="0" indent="0">
              <a:buNone/>
              <a:defRPr sz="3100"/>
            </a:lvl1pPr>
            <a:lvl2pPr marL="457150" indent="0">
              <a:buNone/>
              <a:defRPr sz="2800"/>
            </a:lvl2pPr>
            <a:lvl3pPr marL="914301" indent="0">
              <a:buNone/>
              <a:defRPr sz="2400"/>
            </a:lvl3pPr>
            <a:lvl4pPr marL="1371451" indent="0">
              <a:buNone/>
              <a:defRPr sz="2000"/>
            </a:lvl4pPr>
            <a:lvl5pPr marL="1828603" indent="0">
              <a:buNone/>
              <a:defRPr sz="2000"/>
            </a:lvl5pPr>
            <a:lvl6pPr marL="2285753" indent="0">
              <a:buNone/>
              <a:defRPr sz="2000"/>
            </a:lvl6pPr>
            <a:lvl7pPr marL="2742903" indent="0">
              <a:buNone/>
              <a:defRPr sz="2000"/>
            </a:lvl7pPr>
            <a:lvl8pPr marL="3200054" indent="0">
              <a:buNone/>
              <a:defRPr sz="2000"/>
            </a:lvl8pPr>
            <a:lvl9pPr marL="3657204" indent="0">
              <a:buNone/>
              <a:defRPr sz="2000"/>
            </a:lvl9pPr>
          </a:lstStyle>
          <a:p>
            <a:endParaRPr lang="en-US"/>
          </a:p>
        </p:txBody>
      </p:sp>
      <p:sp>
        <p:nvSpPr>
          <p:cNvPr id="4" name="Text Placeholder 3"/>
          <p:cNvSpPr>
            <a:spLocks noGrp="1"/>
          </p:cNvSpPr>
          <p:nvPr>
            <p:ph type="body" sz="half" idx="2"/>
          </p:nvPr>
        </p:nvSpPr>
        <p:spPr>
          <a:xfrm>
            <a:off x="1344215" y="7156450"/>
            <a:ext cx="4114800" cy="1073150"/>
          </a:xfrm>
        </p:spPr>
        <p:txBody>
          <a:bodyPr/>
          <a:lstStyle>
            <a:lvl1pPr marL="0" indent="0">
              <a:buNone/>
              <a:defRPr sz="1500"/>
            </a:lvl1pPr>
            <a:lvl2pPr marL="457150" indent="0">
              <a:buNone/>
              <a:defRPr sz="1300"/>
            </a:lvl2pPr>
            <a:lvl3pPr marL="914301" indent="0">
              <a:buNone/>
              <a:defRPr sz="900"/>
            </a:lvl3pPr>
            <a:lvl4pPr marL="1371451" indent="0">
              <a:buNone/>
              <a:defRPr sz="900"/>
            </a:lvl4pPr>
            <a:lvl5pPr marL="1828603" indent="0">
              <a:buNone/>
              <a:defRPr sz="900"/>
            </a:lvl5pPr>
            <a:lvl6pPr marL="2285753" indent="0">
              <a:buNone/>
              <a:defRPr sz="900"/>
            </a:lvl6pPr>
            <a:lvl7pPr marL="2742903" indent="0">
              <a:buNone/>
              <a:defRPr sz="900"/>
            </a:lvl7pPr>
            <a:lvl8pPr marL="3200054" indent="0">
              <a:buNone/>
              <a:defRPr sz="900"/>
            </a:lvl8pPr>
            <a:lvl9pPr marL="3657204"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9219432-C8BA-4F38-9829-2DFF45187001}" type="datetimeFigureOut">
              <a:rPr lang="en-US" smtClean="0"/>
              <a:t>1/23/2025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8B07F3-2636-4AAC-B69B-FF77692EBDB8}" type="slidenum">
              <a:rPr lang="en-US" smtClean="0"/>
              <a:t>‹#›</a:t>
            </a:fld>
            <a:endParaRPr lang="en-US"/>
          </a:p>
        </p:txBody>
      </p:sp>
    </p:spTree>
    <p:extLst>
      <p:ext uri="{BB962C8B-B14F-4D97-AF65-F5344CB8AC3E}">
        <p14:creationId xmlns:p14="http://schemas.microsoft.com/office/powerpoint/2010/main" val="93201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5"/>
            <a:ext cx="6172200" cy="1524000"/>
          </a:xfrm>
          <a:prstGeom prst="rect">
            <a:avLst/>
          </a:prstGeom>
        </p:spPr>
        <p:txBody>
          <a:bodyPr vert="horz" lIns="91431" tIns="45715" rIns="91431" bIns="45715" rtlCol="0" anchor="ctr">
            <a:normAutofit/>
          </a:bodyPr>
          <a:lstStyle/>
          <a:p>
            <a:r>
              <a:rPr lang="en-US"/>
              <a:t>Click to edit Master title style</a:t>
            </a:r>
          </a:p>
        </p:txBody>
      </p:sp>
      <p:sp>
        <p:nvSpPr>
          <p:cNvPr id="3" name="Text Placeholder 2"/>
          <p:cNvSpPr>
            <a:spLocks noGrp="1"/>
          </p:cNvSpPr>
          <p:nvPr>
            <p:ph type="body" idx="1"/>
          </p:nvPr>
        </p:nvSpPr>
        <p:spPr>
          <a:xfrm>
            <a:off x="342900" y="2133604"/>
            <a:ext cx="6172200" cy="6034618"/>
          </a:xfrm>
          <a:prstGeom prst="rect">
            <a:avLst/>
          </a:prstGeom>
        </p:spPr>
        <p:txBody>
          <a:bodyPr vert="horz" lIns="91431" tIns="45715" rIns="91431" bIns="4571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6"/>
            <a:ext cx="1600200" cy="486833"/>
          </a:xfrm>
          <a:prstGeom prst="rect">
            <a:avLst/>
          </a:prstGeom>
        </p:spPr>
        <p:txBody>
          <a:bodyPr vert="horz" lIns="91431" tIns="45715" rIns="91431" bIns="45715" rtlCol="0" anchor="ctr"/>
          <a:lstStyle>
            <a:lvl1pPr algn="l">
              <a:defRPr sz="1300">
                <a:solidFill>
                  <a:schemeClr val="tx1">
                    <a:tint val="75000"/>
                  </a:schemeClr>
                </a:solidFill>
              </a:defRPr>
            </a:lvl1pPr>
          </a:lstStyle>
          <a:p>
            <a:fld id="{A9219432-C8BA-4F38-9829-2DFF45187001}" type="datetimeFigureOut">
              <a:rPr lang="en-US" smtClean="0"/>
              <a:t>1/23/2025</a:t>
            </a:fld>
            <a:endParaRPr lang="en-US"/>
          </a:p>
        </p:txBody>
      </p:sp>
      <p:sp>
        <p:nvSpPr>
          <p:cNvPr id="5" name="Footer Placeholder 4"/>
          <p:cNvSpPr>
            <a:spLocks noGrp="1"/>
          </p:cNvSpPr>
          <p:nvPr>
            <p:ph type="ftr" sz="quarter" idx="3"/>
          </p:nvPr>
        </p:nvSpPr>
        <p:spPr>
          <a:xfrm>
            <a:off x="2343150" y="8475136"/>
            <a:ext cx="2171700" cy="486833"/>
          </a:xfrm>
          <a:prstGeom prst="rect">
            <a:avLst/>
          </a:prstGeom>
        </p:spPr>
        <p:txBody>
          <a:bodyPr vert="horz" lIns="91431" tIns="45715" rIns="91431" bIns="45715"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6"/>
            <a:ext cx="1600200" cy="486833"/>
          </a:xfrm>
          <a:prstGeom prst="rect">
            <a:avLst/>
          </a:prstGeom>
        </p:spPr>
        <p:txBody>
          <a:bodyPr vert="horz" lIns="91431" tIns="45715" rIns="91431" bIns="45715" rtlCol="0" anchor="ctr"/>
          <a:lstStyle>
            <a:lvl1pPr algn="r">
              <a:defRPr sz="1300">
                <a:solidFill>
                  <a:schemeClr val="tx1">
                    <a:tint val="75000"/>
                  </a:schemeClr>
                </a:solidFill>
              </a:defRPr>
            </a:lvl1pPr>
          </a:lstStyle>
          <a:p>
            <a:fld id="{938B07F3-2636-4AAC-B69B-FF77692EBDB8}" type="slidenum">
              <a:rPr lang="en-US" smtClean="0"/>
              <a:t>‹#›</a:t>
            </a:fld>
            <a:endParaRPr lang="en-US"/>
          </a:p>
        </p:txBody>
      </p:sp>
    </p:spTree>
    <p:extLst>
      <p:ext uri="{BB962C8B-B14F-4D97-AF65-F5344CB8AC3E}">
        <p14:creationId xmlns:p14="http://schemas.microsoft.com/office/powerpoint/2010/main" val="2315002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01" rtl="0" eaLnBrk="1" latinLnBrk="0" hangingPunct="1">
        <a:spcBef>
          <a:spcPct val="0"/>
        </a:spcBef>
        <a:buNone/>
        <a:defRPr sz="4400" kern="1200">
          <a:solidFill>
            <a:schemeClr val="tx1"/>
          </a:solidFill>
          <a:latin typeface="+mj-lt"/>
          <a:ea typeface="+mj-ea"/>
          <a:cs typeface="+mj-cs"/>
        </a:defRPr>
      </a:lvl1pPr>
    </p:titleStyle>
    <p:bodyStyle>
      <a:lvl1pPr marL="342863" indent="-342863" algn="l" defTabSz="914301"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1pPr>
      <a:lvl2pPr marL="742869" indent="-285719" algn="l" defTabSz="914301"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76" indent="-228575" algn="l" defTabSz="914301"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28"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178"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328"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79"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29"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79" indent="-228575" algn="l" defTabSz="914301"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01" rtl="0" eaLnBrk="1" latinLnBrk="0" hangingPunct="1">
        <a:defRPr sz="1800" kern="1200">
          <a:solidFill>
            <a:schemeClr val="tx1"/>
          </a:solidFill>
          <a:latin typeface="+mn-lt"/>
          <a:ea typeface="+mn-ea"/>
          <a:cs typeface="+mn-cs"/>
        </a:defRPr>
      </a:lvl1pPr>
      <a:lvl2pPr marL="457150" algn="l" defTabSz="914301" rtl="0" eaLnBrk="1" latinLnBrk="0" hangingPunct="1">
        <a:defRPr sz="1800" kern="1200">
          <a:solidFill>
            <a:schemeClr val="tx1"/>
          </a:solidFill>
          <a:latin typeface="+mn-lt"/>
          <a:ea typeface="+mn-ea"/>
          <a:cs typeface="+mn-cs"/>
        </a:defRPr>
      </a:lvl2pPr>
      <a:lvl3pPr marL="914301" algn="l" defTabSz="914301" rtl="0" eaLnBrk="1" latinLnBrk="0" hangingPunct="1">
        <a:defRPr sz="1800" kern="1200">
          <a:solidFill>
            <a:schemeClr val="tx1"/>
          </a:solidFill>
          <a:latin typeface="+mn-lt"/>
          <a:ea typeface="+mn-ea"/>
          <a:cs typeface="+mn-cs"/>
        </a:defRPr>
      </a:lvl3pPr>
      <a:lvl4pPr marL="1371451" algn="l" defTabSz="914301" rtl="0" eaLnBrk="1" latinLnBrk="0" hangingPunct="1">
        <a:defRPr sz="1800" kern="1200">
          <a:solidFill>
            <a:schemeClr val="tx1"/>
          </a:solidFill>
          <a:latin typeface="+mn-lt"/>
          <a:ea typeface="+mn-ea"/>
          <a:cs typeface="+mn-cs"/>
        </a:defRPr>
      </a:lvl4pPr>
      <a:lvl5pPr marL="1828603" algn="l" defTabSz="914301" rtl="0" eaLnBrk="1" latinLnBrk="0" hangingPunct="1">
        <a:defRPr sz="1800" kern="1200">
          <a:solidFill>
            <a:schemeClr val="tx1"/>
          </a:solidFill>
          <a:latin typeface="+mn-lt"/>
          <a:ea typeface="+mn-ea"/>
          <a:cs typeface="+mn-cs"/>
        </a:defRPr>
      </a:lvl5pPr>
      <a:lvl6pPr marL="2285753" algn="l" defTabSz="914301" rtl="0" eaLnBrk="1" latinLnBrk="0" hangingPunct="1">
        <a:defRPr sz="1800" kern="1200">
          <a:solidFill>
            <a:schemeClr val="tx1"/>
          </a:solidFill>
          <a:latin typeface="+mn-lt"/>
          <a:ea typeface="+mn-ea"/>
          <a:cs typeface="+mn-cs"/>
        </a:defRPr>
      </a:lvl6pPr>
      <a:lvl7pPr marL="2742903" algn="l" defTabSz="914301" rtl="0" eaLnBrk="1" latinLnBrk="0" hangingPunct="1">
        <a:defRPr sz="1800" kern="1200">
          <a:solidFill>
            <a:schemeClr val="tx1"/>
          </a:solidFill>
          <a:latin typeface="+mn-lt"/>
          <a:ea typeface="+mn-ea"/>
          <a:cs typeface="+mn-cs"/>
        </a:defRPr>
      </a:lvl7pPr>
      <a:lvl8pPr marL="3200054" algn="l" defTabSz="914301" rtl="0" eaLnBrk="1" latinLnBrk="0" hangingPunct="1">
        <a:defRPr sz="1800" kern="1200">
          <a:solidFill>
            <a:schemeClr val="tx1"/>
          </a:solidFill>
          <a:latin typeface="+mn-lt"/>
          <a:ea typeface="+mn-ea"/>
          <a:cs typeface="+mn-cs"/>
        </a:defRPr>
      </a:lvl8pPr>
      <a:lvl9pPr marL="3657204" algn="l" defTabSz="91430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mailto:helpretire@therichardsgrp.com"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A3480E3F-EA7E-FDA7-09C3-47AE6FC2700D}"/>
              </a:ext>
            </a:extLst>
          </p:cNvPr>
          <p:cNvGrpSpPr/>
          <p:nvPr/>
        </p:nvGrpSpPr>
        <p:grpSpPr>
          <a:xfrm>
            <a:off x="-26313" y="7933509"/>
            <a:ext cx="6887938" cy="1239519"/>
            <a:chOff x="-26313" y="7933509"/>
            <a:chExt cx="6887938" cy="1239519"/>
          </a:xfrm>
        </p:grpSpPr>
        <p:pic>
          <p:nvPicPr>
            <p:cNvPr id="18" name="Picture 17" descr="TRG-Footer-Banner v4.jpg">
              <a:extLst>
                <a:ext uri="{FF2B5EF4-FFF2-40B4-BE49-F238E27FC236}">
                  <a16:creationId xmlns:a16="http://schemas.microsoft.com/office/drawing/2014/main" id="{5DB930D2-D310-4D57-A9DD-050CDBA6B89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13" y="7933509"/>
              <a:ext cx="6884313" cy="1210491"/>
            </a:xfrm>
            <a:prstGeom prst="rect">
              <a:avLst/>
            </a:prstGeom>
          </p:spPr>
        </p:pic>
        <p:sp>
          <p:nvSpPr>
            <p:cNvPr id="6" name="Rectangle 5"/>
            <p:cNvSpPr/>
            <p:nvPr/>
          </p:nvSpPr>
          <p:spPr>
            <a:xfrm>
              <a:off x="685800" y="8296260"/>
              <a:ext cx="5022622" cy="876768"/>
            </a:xfrm>
            <a:prstGeom prst="rect">
              <a:avLst/>
            </a:prstGeom>
          </p:spPr>
          <p:txBody>
            <a:bodyPr wrap="square" lIns="91431" tIns="45715" rIns="91431" bIns="45715">
              <a:spAutoFit/>
            </a:bodyPr>
            <a:lstStyle/>
            <a:p>
              <a:pPr marL="0" marR="0">
                <a:lnSpc>
                  <a:spcPct val="107000"/>
                </a:lnSpc>
                <a:spcBef>
                  <a:spcPts val="0"/>
                </a:spcBef>
                <a:spcAft>
                  <a:spcPts val="800"/>
                </a:spcAft>
              </a:pPr>
              <a:r>
                <a:rPr lang="en-US" sz="800" dirty="0">
                  <a:solidFill>
                    <a:schemeClr val="bg1"/>
                  </a:solidFill>
                  <a:effectLst/>
                  <a:latin typeface="+mj-lt"/>
                  <a:ea typeface="Calibri" panose="020F0502020204030204" pitchFamily="34" charset="0"/>
                  <a:cs typeface="Times New Roman" panose="02020603050405020304" pitchFamily="18" charset="0"/>
                </a:rPr>
                <a:t>TRG Investment Advisors, LLC dba TRG Retirement Plan Consultants is a Registered Investment Adviser. Advisory services are only offered to clients or prospective clients where TRG Investment Advisors, LLC dba TRG Retirement Plan Consultants and its representatives are properly licensed or exempt from licensure. Past performance is no guarantee of future returns. Any indices referenced for comparison are unmanaged and cannot be invested into directly. Investing involves risk and possible loss of principal capital. No advice may be rendered by TRG Investment Advisors, LLC dba TRG Retirement Plan Consultants unless a client service agreement is in place.</a:t>
              </a:r>
            </a:p>
          </p:txBody>
        </p:sp>
        <p:sp>
          <p:nvSpPr>
            <p:cNvPr id="7" name="TextBox 6"/>
            <p:cNvSpPr txBox="1"/>
            <p:nvPr/>
          </p:nvSpPr>
          <p:spPr>
            <a:xfrm>
              <a:off x="5413825" y="8484581"/>
              <a:ext cx="1447800" cy="500127"/>
            </a:xfrm>
            <a:prstGeom prst="rect">
              <a:avLst/>
            </a:prstGeom>
            <a:noFill/>
          </p:spPr>
          <p:txBody>
            <a:bodyPr wrap="square" lIns="91431" tIns="45715" rIns="91431" bIns="45715" rtlCol="0">
              <a:spAutoFit/>
            </a:bodyPr>
            <a:lstStyle/>
            <a:p>
              <a:pPr algn="ctr"/>
              <a:r>
                <a:rPr lang="en-US" sz="800" dirty="0">
                  <a:solidFill>
                    <a:schemeClr val="bg1"/>
                  </a:solidFill>
                  <a:latin typeface="+mj-lt"/>
                </a:rPr>
                <a:t>48 Harris Place</a:t>
              </a:r>
            </a:p>
            <a:p>
              <a:pPr algn="ctr">
                <a:spcAft>
                  <a:spcPts val="300"/>
                </a:spcAft>
              </a:pPr>
              <a:r>
                <a:rPr lang="en-US" sz="800" dirty="0">
                  <a:solidFill>
                    <a:schemeClr val="bg1"/>
                  </a:solidFill>
                  <a:latin typeface="+mj-lt"/>
                </a:rPr>
                <a:t>Brattleboro, VT 05301</a:t>
              </a:r>
            </a:p>
            <a:p>
              <a:pPr algn="ctr">
                <a:spcAft>
                  <a:spcPts val="300"/>
                </a:spcAft>
              </a:pPr>
              <a:r>
                <a:rPr lang="en-US" sz="800" dirty="0">
                  <a:solidFill>
                    <a:schemeClr val="bg1"/>
                  </a:solidFill>
                  <a:latin typeface="+mj-lt"/>
                </a:rPr>
                <a:t>802-254-6016</a:t>
              </a:r>
            </a:p>
          </p:txBody>
        </p:sp>
      </p:grpSp>
      <p:sp>
        <p:nvSpPr>
          <p:cNvPr id="2" name="Rectangle 1">
            <a:extLst>
              <a:ext uri="{FF2B5EF4-FFF2-40B4-BE49-F238E27FC236}">
                <a16:creationId xmlns:a16="http://schemas.microsoft.com/office/drawing/2014/main" id="{D8831FC3-F8AF-4F6C-9FE5-64972C0ABCC5}"/>
              </a:ext>
            </a:extLst>
          </p:cNvPr>
          <p:cNvSpPr/>
          <p:nvPr/>
        </p:nvSpPr>
        <p:spPr>
          <a:xfrm>
            <a:off x="-9017" y="1178358"/>
            <a:ext cx="4843736" cy="6077433"/>
          </a:xfrm>
          <a:prstGeom prst="rect">
            <a:avLst/>
          </a:prstGeom>
          <a:ln w="12700">
            <a:noFill/>
          </a:ln>
        </p:spPr>
        <p:txBody>
          <a:bodyPr wrap="square">
            <a:spAutoFit/>
          </a:bodyPr>
          <a:lstStyle/>
          <a:p>
            <a:pPr algn="just">
              <a:lnSpc>
                <a:spcPct val="107000"/>
              </a:lnSpc>
            </a:pPr>
            <a:r>
              <a:rPr lang="en-US" sz="1400" b="1" dirty="0">
                <a:solidFill>
                  <a:srgbClr val="000000"/>
                </a:solidFill>
                <a:latin typeface="Abadi" panose="020B0604020104020204" pitchFamily="34" charset="0"/>
                <a:cs typeface="Times New Roman" panose="02020603050405020304" pitchFamily="18" charset="0"/>
              </a:rPr>
              <a:t>     Do you need assistance with transactional requests?</a:t>
            </a:r>
          </a:p>
          <a:p>
            <a:pPr marL="457200" marR="0" algn="just">
              <a:lnSpc>
                <a:spcPct val="107000"/>
              </a:lnSpc>
              <a:spcBef>
                <a:spcPts val="0"/>
              </a:spcBef>
              <a:spcAft>
                <a:spcPts val="0"/>
              </a:spcAft>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Call Lincoln Financial directly or access your account online. Most transactions can be completed online. TRG cannot help do transactions for you, but we’d be happy to refer you to the right place if you’re confused. </a:t>
            </a:r>
          </a:p>
          <a:p>
            <a:pPr marL="457200" marR="0" algn="just">
              <a:lnSpc>
                <a:spcPct val="107000"/>
              </a:lnSpc>
              <a:spcBef>
                <a:spcPts val="0"/>
              </a:spcBef>
              <a:spcAft>
                <a:spcPts val="0"/>
              </a:spcAft>
            </a:pPr>
            <a:endPar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0"/>
              </a:spcAft>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Examples include:</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Distributions</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Rollovers</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Loans</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Help with website tools and technology</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Accessing your account online</a:t>
            </a:r>
          </a:p>
          <a:p>
            <a:pPr marL="628650" marR="0" indent="-171450" algn="just">
              <a:lnSpc>
                <a:spcPct val="107000"/>
              </a:lnSpc>
              <a:spcBef>
                <a:spcPts val="0"/>
              </a:spcBef>
              <a:spcAft>
                <a:spcPts val="0"/>
              </a:spcAft>
              <a:buFont typeface="Arial" panose="020B0604020202020204" pitchFamily="34" charset="0"/>
              <a:buChar char="•"/>
            </a:pPr>
            <a:r>
              <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Help completing the online enrollment module</a:t>
            </a:r>
          </a:p>
          <a:p>
            <a:pPr marL="628650" marR="0" indent="-171450" algn="just">
              <a:lnSpc>
                <a:spcPct val="107000"/>
              </a:lnSpc>
              <a:spcBef>
                <a:spcPts val="0"/>
              </a:spcBef>
              <a:spcAft>
                <a:spcPts val="0"/>
              </a:spcAft>
              <a:buFont typeface="Arial" panose="020B0604020202020204" pitchFamily="34" charset="0"/>
              <a:buChar char="•"/>
            </a:pPr>
            <a:endPar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0"/>
              </a:spcAft>
            </a:pPr>
            <a:endPar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endParaRPr>
          </a:p>
          <a:p>
            <a:pPr marL="628650" marR="0" indent="-171450" algn="just">
              <a:lnSpc>
                <a:spcPct val="107000"/>
              </a:lnSpc>
              <a:spcBef>
                <a:spcPts val="0"/>
              </a:spcBef>
              <a:spcAft>
                <a:spcPts val="0"/>
              </a:spcAft>
              <a:buFont typeface="Arial" panose="020B0604020202020204" pitchFamily="34" charset="0"/>
              <a:buChar char="•"/>
            </a:pPr>
            <a:endParaRPr lang="en-US" sz="1200" dirty="0">
              <a:solidFill>
                <a:srgbClr val="000000"/>
              </a:solidFill>
              <a:latin typeface="Abadi" panose="020B0604020104020204" pitchFamily="34" charset="0"/>
              <a:ea typeface="Times New Roman" panose="02020603050405020304" pitchFamily="18" charset="0"/>
              <a:cs typeface="Times New Roman" panose="02020603050405020304" pitchFamily="18" charset="0"/>
            </a:endParaRPr>
          </a:p>
          <a:p>
            <a:pPr marL="457200" marR="0" algn="just">
              <a:lnSpc>
                <a:spcPct val="107000"/>
              </a:lnSpc>
              <a:spcBef>
                <a:spcPts val="0"/>
              </a:spcBef>
              <a:spcAft>
                <a:spcPts val="0"/>
              </a:spcAft>
            </a:pPr>
            <a:endParaRPr lang="en-US" sz="1200" dirty="0">
              <a:latin typeface="Abadi" panose="020B0604020104020204" pitchFamily="34" charset="0"/>
              <a:ea typeface="Calibri" panose="020F0502020204030204" pitchFamily="34" charset="0"/>
              <a:cs typeface="Times New Roman" panose="02020603050405020304" pitchFamily="18" charset="0"/>
            </a:endParaRPr>
          </a:p>
          <a:p>
            <a:pPr marR="0" lvl="0" algn="just">
              <a:lnSpc>
                <a:spcPct val="107000"/>
              </a:lnSpc>
              <a:spcBef>
                <a:spcPts val="0"/>
              </a:spcBef>
              <a:spcAft>
                <a:spcPts val="0"/>
              </a:spcAft>
            </a:pPr>
            <a:r>
              <a:rPr lang="en-US" sz="1400" b="1" dirty="0">
                <a:solidFill>
                  <a:srgbClr val="000000"/>
                </a:solidFill>
                <a:latin typeface="Abadi" panose="020B0604020104020204" pitchFamily="34" charset="0"/>
                <a:ea typeface="Times New Roman" panose="02020603050405020304" pitchFamily="18" charset="0"/>
                <a:cs typeface="Times New Roman" panose="02020603050405020304" pitchFamily="18" charset="0"/>
              </a:rPr>
              <a:t>      Do you need guidance regarding your account?</a:t>
            </a:r>
          </a:p>
          <a:p>
            <a:pPr marL="457200" algn="just">
              <a:lnSpc>
                <a:spcPct val="107000"/>
              </a:lnSpc>
            </a:pPr>
            <a:r>
              <a:rPr lang="en-US" sz="1200" dirty="0">
                <a:solidFill>
                  <a:srgbClr val="000000"/>
                </a:solidFill>
                <a:latin typeface="Abadi" panose="020B0604020104020204" pitchFamily="34" charset="0"/>
                <a:cs typeface="Times New Roman" panose="02020603050405020304" pitchFamily="18" charset="0"/>
              </a:rPr>
              <a:t>Email The Richards Group to receive education and guidance on a variety of financial topics. </a:t>
            </a:r>
          </a:p>
          <a:p>
            <a:pPr marL="457200" algn="just">
              <a:lnSpc>
                <a:spcPct val="107000"/>
              </a:lnSpc>
            </a:pPr>
            <a:endParaRPr lang="en-US" sz="1200" dirty="0">
              <a:solidFill>
                <a:srgbClr val="000000"/>
              </a:solidFill>
              <a:latin typeface="Abadi" panose="020B0604020104020204" pitchFamily="34" charset="0"/>
              <a:cs typeface="Times New Roman" panose="02020603050405020304" pitchFamily="18" charset="0"/>
            </a:endParaRPr>
          </a:p>
          <a:p>
            <a:pPr marL="457200" algn="just">
              <a:lnSpc>
                <a:spcPct val="107000"/>
              </a:lnSpc>
            </a:pPr>
            <a:r>
              <a:rPr lang="en-US" sz="1200" dirty="0">
                <a:solidFill>
                  <a:srgbClr val="000000"/>
                </a:solidFill>
                <a:latin typeface="Abadi" panose="020B0604020104020204" pitchFamily="34" charset="0"/>
                <a:cs typeface="Times New Roman" panose="02020603050405020304" pitchFamily="18" charset="0"/>
              </a:rPr>
              <a:t>Examples include:</a:t>
            </a:r>
          </a:p>
          <a:p>
            <a:pPr marL="628650" indent="-171450" algn="just">
              <a:lnSpc>
                <a:spcPct val="107000"/>
              </a:lnSpc>
              <a:buFont typeface="Arial" panose="020B0604020202020204" pitchFamily="34" charset="0"/>
              <a:buChar char="•"/>
            </a:pPr>
            <a:r>
              <a:rPr lang="en-US" sz="1200" dirty="0">
                <a:solidFill>
                  <a:srgbClr val="000000"/>
                </a:solidFill>
                <a:latin typeface="Abadi" panose="020B0604020104020204" pitchFamily="34" charset="0"/>
                <a:cs typeface="Times New Roman" panose="02020603050405020304" pitchFamily="18" charset="0"/>
              </a:rPr>
              <a:t>How much to save &amp; Pre-tax versus Roth contributions</a:t>
            </a:r>
          </a:p>
          <a:p>
            <a:pPr marL="628650" indent="-171450" algn="just">
              <a:lnSpc>
                <a:spcPct val="107000"/>
              </a:lnSpc>
              <a:buFont typeface="Arial" panose="020B0604020202020204" pitchFamily="34" charset="0"/>
              <a:buChar char="•"/>
            </a:pPr>
            <a:r>
              <a:rPr lang="en-US" sz="1200" dirty="0">
                <a:solidFill>
                  <a:srgbClr val="000000"/>
                </a:solidFill>
                <a:latin typeface="Abadi" panose="020B0604020104020204" pitchFamily="34" charset="0"/>
                <a:cs typeface="Times New Roman" panose="02020603050405020304" pitchFamily="18" charset="0"/>
              </a:rPr>
              <a:t>General investing questions</a:t>
            </a:r>
          </a:p>
          <a:p>
            <a:pPr marL="628650" indent="-171450" algn="just">
              <a:lnSpc>
                <a:spcPct val="107000"/>
              </a:lnSpc>
              <a:buFont typeface="Arial" panose="020B0604020202020204" pitchFamily="34" charset="0"/>
              <a:buChar char="•"/>
            </a:pPr>
            <a:r>
              <a:rPr lang="en-US" sz="1200" dirty="0">
                <a:solidFill>
                  <a:srgbClr val="000000"/>
                </a:solidFill>
                <a:latin typeface="Abadi" panose="020B0604020104020204" pitchFamily="34" charset="0"/>
                <a:cs typeface="Times New Roman" panose="02020603050405020304" pitchFamily="18" charset="0"/>
              </a:rPr>
              <a:t>Retirement planning questions</a:t>
            </a:r>
          </a:p>
          <a:p>
            <a:pPr marL="628650" indent="-171450" algn="just">
              <a:lnSpc>
                <a:spcPct val="107000"/>
              </a:lnSpc>
              <a:buFont typeface="Arial" panose="020B0604020202020204" pitchFamily="34" charset="0"/>
              <a:buChar char="•"/>
            </a:pPr>
            <a:r>
              <a:rPr lang="en-US" sz="1200" dirty="0">
                <a:solidFill>
                  <a:srgbClr val="000000"/>
                </a:solidFill>
                <a:latin typeface="Abadi" panose="020B0604020104020204" pitchFamily="34" charset="0"/>
                <a:cs typeface="Times New Roman" panose="02020603050405020304" pitchFamily="18" charset="0"/>
              </a:rPr>
              <a:t>Pros/cons of rollovers</a:t>
            </a:r>
          </a:p>
          <a:p>
            <a:pPr marL="628650" indent="-171450" algn="just">
              <a:lnSpc>
                <a:spcPct val="107000"/>
              </a:lnSpc>
              <a:buFont typeface="Arial" panose="020B0604020202020204" pitchFamily="34" charset="0"/>
              <a:buChar char="•"/>
            </a:pPr>
            <a:r>
              <a:rPr lang="en-US" sz="1200" dirty="0">
                <a:solidFill>
                  <a:srgbClr val="000000"/>
                </a:solidFill>
                <a:latin typeface="Abadi" panose="020B0604020104020204" pitchFamily="34" charset="0"/>
                <a:cs typeface="Times New Roman" panose="02020603050405020304" pitchFamily="18" charset="0"/>
              </a:rPr>
              <a:t>Financial Wellness (budgeting, debt management, savings priorities)</a:t>
            </a:r>
          </a:p>
          <a:p>
            <a:pPr marL="457200" marR="0" algn="just">
              <a:lnSpc>
                <a:spcPct val="107000"/>
              </a:lnSpc>
              <a:spcBef>
                <a:spcPts val="0"/>
              </a:spcBef>
              <a:spcAft>
                <a:spcPts val="0"/>
              </a:spcAft>
            </a:pPr>
            <a:endParaRPr lang="en-US" sz="1200" dirty="0">
              <a:latin typeface="Abadi" panose="020B0604020104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9D467B5F-BF0A-4E6D-B70A-DDF30ECAD661}"/>
              </a:ext>
            </a:extLst>
          </p:cNvPr>
          <p:cNvSpPr/>
          <p:nvPr/>
        </p:nvSpPr>
        <p:spPr>
          <a:xfrm>
            <a:off x="308089" y="223762"/>
            <a:ext cx="6241822" cy="707886"/>
          </a:xfrm>
          <a:prstGeom prst="rect">
            <a:avLst/>
          </a:prstGeom>
        </p:spPr>
        <p:txBody>
          <a:bodyPr wrap="square">
            <a:spAutoFit/>
          </a:bodyPr>
          <a:lstStyle/>
          <a:p>
            <a:pPr algn="ctr"/>
            <a:r>
              <a:rPr lang="en-US" sz="2000" b="1" dirty="0">
                <a:solidFill>
                  <a:srgbClr val="C00000"/>
                </a:solidFill>
                <a:latin typeface="Abadi" panose="020B0604020104020204" pitchFamily="34" charset="0"/>
                <a:cs typeface="Times New Roman" panose="02020603050405020304" pitchFamily="18" charset="0"/>
              </a:rPr>
              <a:t>Frequently Asked Questions &amp; Plan Resources</a:t>
            </a:r>
          </a:p>
          <a:p>
            <a:pPr algn="ctr"/>
            <a:r>
              <a:rPr lang="en-US" sz="2000" dirty="0">
                <a:solidFill>
                  <a:srgbClr val="000000"/>
                </a:solidFill>
                <a:latin typeface="Abadi" panose="020B0604020104020204" pitchFamily="34" charset="0"/>
                <a:cs typeface="Times New Roman" panose="02020603050405020304" pitchFamily="18" charset="0"/>
              </a:rPr>
              <a:t>See below for who to contact by topic</a:t>
            </a:r>
          </a:p>
        </p:txBody>
      </p:sp>
      <p:pic>
        <p:nvPicPr>
          <p:cNvPr id="1036" name="Picture 12" descr="Question Mark l What is a Question Mark? - Teaching Wiki">
            <a:extLst>
              <a:ext uri="{FF2B5EF4-FFF2-40B4-BE49-F238E27FC236}">
                <a16:creationId xmlns:a16="http://schemas.microsoft.com/office/drawing/2014/main" id="{3DC04586-F916-5D82-493A-177A708EA4D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2594" y="1217878"/>
            <a:ext cx="190312" cy="271296"/>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2" descr="Question Mark l What is a Question Mark? - Teaching Wiki">
            <a:extLst>
              <a:ext uri="{FF2B5EF4-FFF2-40B4-BE49-F238E27FC236}">
                <a16:creationId xmlns:a16="http://schemas.microsoft.com/office/drawing/2014/main" id="{490123F0-3D25-12E8-6096-656A843481C7}"/>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7777" y="4539414"/>
            <a:ext cx="190312" cy="27129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74AC422A-DE2E-BDD7-D48E-249903FE5C18}"/>
              </a:ext>
            </a:extLst>
          </p:cNvPr>
          <p:cNvSpPr txBox="1"/>
          <p:nvPr/>
        </p:nvSpPr>
        <p:spPr>
          <a:xfrm>
            <a:off x="3671477" y="966698"/>
            <a:ext cx="2466248" cy="1169123"/>
          </a:xfrm>
          <a:prstGeom prst="rect">
            <a:avLst/>
          </a:prstGeom>
          <a:noFill/>
        </p:spPr>
        <p:txBody>
          <a:bodyPr wrap="square" rtlCol="0">
            <a:spAutoFit/>
          </a:bodyPr>
          <a:lstStyle/>
          <a:p>
            <a:endParaRPr lang="en-US" dirty="0"/>
          </a:p>
        </p:txBody>
      </p:sp>
      <p:sp>
        <p:nvSpPr>
          <p:cNvPr id="11" name="TextBox 10">
            <a:extLst>
              <a:ext uri="{FF2B5EF4-FFF2-40B4-BE49-F238E27FC236}">
                <a16:creationId xmlns:a16="http://schemas.microsoft.com/office/drawing/2014/main" id="{BF4F7570-0C69-A0C5-0EE1-D8D1711F276A}"/>
              </a:ext>
            </a:extLst>
          </p:cNvPr>
          <p:cNvSpPr txBox="1"/>
          <p:nvPr/>
        </p:nvSpPr>
        <p:spPr>
          <a:xfrm>
            <a:off x="2958149" y="6880183"/>
            <a:ext cx="3684670" cy="1077218"/>
          </a:xfrm>
          <a:prstGeom prst="rect">
            <a:avLst/>
          </a:prstGeom>
          <a:noFill/>
          <a:ln>
            <a:solidFill>
              <a:schemeClr val="tx1"/>
            </a:solidFill>
          </a:ln>
        </p:spPr>
        <p:txBody>
          <a:bodyPr wrap="square" rtlCol="0">
            <a:spAutoFit/>
          </a:bodyPr>
          <a:lstStyle/>
          <a:p>
            <a:pPr algn="just"/>
            <a:r>
              <a:rPr lang="en-US" sz="1800" dirty="0">
                <a:solidFill>
                  <a:srgbClr val="000000"/>
                </a:solidFill>
                <a:latin typeface="Abadi" panose="020B0604020104020204" pitchFamily="34" charset="0"/>
                <a:cs typeface="Times New Roman" panose="02020603050405020304" pitchFamily="18" charset="0"/>
              </a:rPr>
              <a:t>The Richards Group</a:t>
            </a:r>
            <a:endParaRPr lang="en-US" sz="1300" dirty="0">
              <a:solidFill>
                <a:srgbClr val="000000"/>
              </a:solidFill>
              <a:latin typeface="Abadi" panose="020B0604020104020204" pitchFamily="34" charset="0"/>
              <a:cs typeface="Times New Roman" panose="02020603050405020304" pitchFamily="18" charset="0"/>
            </a:endParaRPr>
          </a:p>
          <a:p>
            <a:pPr algn="just"/>
            <a:r>
              <a:rPr lang="en-US" sz="1800" dirty="0">
                <a:solidFill>
                  <a:srgbClr val="C00000"/>
                </a:solidFill>
                <a:latin typeface="Abadi" panose="020B060402010402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helpretire@therichardsgrp.com</a:t>
            </a:r>
            <a:endParaRPr lang="en-US" sz="1800" dirty="0">
              <a:solidFill>
                <a:srgbClr val="C00000"/>
              </a:solidFill>
              <a:latin typeface="Abadi" panose="020B0604020104020204" pitchFamily="34" charset="0"/>
              <a:cs typeface="Times New Roman" panose="02020603050405020304" pitchFamily="18" charset="0"/>
            </a:endParaRPr>
          </a:p>
          <a:p>
            <a:pPr algn="just"/>
            <a:r>
              <a:rPr lang="en-US" sz="1400" dirty="0">
                <a:latin typeface="Abadi" panose="020B0604020104020204" pitchFamily="34" charset="0"/>
                <a:cs typeface="Times New Roman" panose="02020603050405020304" pitchFamily="18" charset="0"/>
              </a:rPr>
              <a:t>*Please include your full name and name of employer in your email!</a:t>
            </a:r>
          </a:p>
        </p:txBody>
      </p:sp>
      <p:sp>
        <p:nvSpPr>
          <p:cNvPr id="12" name="TextBox 11">
            <a:extLst>
              <a:ext uri="{FF2B5EF4-FFF2-40B4-BE49-F238E27FC236}">
                <a16:creationId xmlns:a16="http://schemas.microsoft.com/office/drawing/2014/main" id="{7410999E-2974-E8F3-2F80-73821DBB84FF}"/>
              </a:ext>
            </a:extLst>
          </p:cNvPr>
          <p:cNvSpPr txBox="1"/>
          <p:nvPr/>
        </p:nvSpPr>
        <p:spPr>
          <a:xfrm>
            <a:off x="4563863" y="3286848"/>
            <a:ext cx="1873740" cy="646331"/>
          </a:xfrm>
          <a:prstGeom prst="rect">
            <a:avLst/>
          </a:prstGeom>
          <a:noFill/>
          <a:ln>
            <a:solidFill>
              <a:schemeClr val="tx1"/>
            </a:solidFill>
          </a:ln>
        </p:spPr>
        <p:txBody>
          <a:bodyPr wrap="square" rtlCol="0">
            <a:spAutoFit/>
          </a:bodyPr>
          <a:lstStyle/>
          <a:p>
            <a:pPr algn="ctr"/>
            <a:r>
              <a:rPr lang="en-US" sz="1800" dirty="0">
                <a:solidFill>
                  <a:srgbClr val="000000"/>
                </a:solidFill>
                <a:latin typeface="Abadi" panose="020B0604020104020204" pitchFamily="34" charset="0"/>
                <a:cs typeface="Times New Roman" panose="02020603050405020304" pitchFamily="18" charset="0"/>
              </a:rPr>
              <a:t>Lincoln Financial</a:t>
            </a:r>
          </a:p>
          <a:p>
            <a:pPr algn="ctr"/>
            <a:r>
              <a:rPr lang="en-US" dirty="0">
                <a:solidFill>
                  <a:srgbClr val="C00000"/>
                </a:solidFill>
                <a:effectLst/>
                <a:latin typeface="Abadi" panose="020B0604020104020204" pitchFamily="34" charset="0"/>
                <a:ea typeface="Calibri" panose="020F0502020204030204" pitchFamily="34" charset="0"/>
                <a:cs typeface="Times New Roman" panose="02020603050405020304" pitchFamily="18" charset="0"/>
              </a:rPr>
              <a:t>(800) 234-3500</a:t>
            </a:r>
            <a:endParaRPr lang="en-US" sz="1800" dirty="0">
              <a:solidFill>
                <a:srgbClr val="C00000"/>
              </a:solidFill>
              <a:effectLst/>
              <a:latin typeface="Abadi" panose="020B0604020104020204" pitchFamily="34" charset="0"/>
              <a:ea typeface="Calibri" panose="020F0502020204030204" pitchFamily="34" charset="0"/>
              <a:cs typeface="Times New Roman" panose="02020603050405020304" pitchFamily="18" charset="0"/>
            </a:endParaRPr>
          </a:p>
        </p:txBody>
      </p:sp>
      <p:pic>
        <p:nvPicPr>
          <p:cNvPr id="13" name="Picture 12">
            <a:extLst>
              <a:ext uri="{FF2B5EF4-FFF2-40B4-BE49-F238E27FC236}">
                <a16:creationId xmlns:a16="http://schemas.microsoft.com/office/drawing/2014/main" id="{43EAF14A-E83E-BCDA-20EE-645E6D4C1590}"/>
              </a:ext>
            </a:extLst>
          </p:cNvPr>
          <p:cNvPicPr>
            <a:picLocks noChangeAspect="1"/>
          </p:cNvPicPr>
          <p:nvPr/>
        </p:nvPicPr>
        <p:blipFill>
          <a:blip r:embed="rId6"/>
          <a:stretch>
            <a:fillRect/>
          </a:stretch>
        </p:blipFill>
        <p:spPr>
          <a:xfrm>
            <a:off x="5183113" y="5832327"/>
            <a:ext cx="1459706" cy="834118"/>
          </a:xfrm>
          <a:prstGeom prst="rect">
            <a:avLst/>
          </a:prstGeom>
        </p:spPr>
      </p:pic>
      <p:pic>
        <p:nvPicPr>
          <p:cNvPr id="15" name="Picture 14">
            <a:extLst>
              <a:ext uri="{FF2B5EF4-FFF2-40B4-BE49-F238E27FC236}">
                <a16:creationId xmlns:a16="http://schemas.microsoft.com/office/drawing/2014/main" id="{18B8C9F8-4E81-8A50-E4BA-4906E628C457}"/>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622122" y="2171065"/>
            <a:ext cx="1728201" cy="1086755"/>
          </a:xfrm>
          <a:prstGeom prst="rect">
            <a:avLst/>
          </a:prstGeom>
        </p:spPr>
      </p:pic>
      <p:sp>
        <p:nvSpPr>
          <p:cNvPr id="17" name="Arrow: Right 16">
            <a:extLst>
              <a:ext uri="{FF2B5EF4-FFF2-40B4-BE49-F238E27FC236}">
                <a16:creationId xmlns:a16="http://schemas.microsoft.com/office/drawing/2014/main" id="{CD8B40A0-E2DD-E821-971F-E8C1C1D6B059}"/>
              </a:ext>
            </a:extLst>
          </p:cNvPr>
          <p:cNvSpPr/>
          <p:nvPr/>
        </p:nvSpPr>
        <p:spPr>
          <a:xfrm>
            <a:off x="3948769" y="3399824"/>
            <a:ext cx="533400" cy="524597"/>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Right 18">
            <a:extLst>
              <a:ext uri="{FF2B5EF4-FFF2-40B4-BE49-F238E27FC236}">
                <a16:creationId xmlns:a16="http://schemas.microsoft.com/office/drawing/2014/main" id="{D99CDE0F-C3CC-A13D-EBA8-0FC8AD948F73}"/>
              </a:ext>
            </a:extLst>
          </p:cNvPr>
          <p:cNvSpPr/>
          <p:nvPr/>
        </p:nvSpPr>
        <p:spPr>
          <a:xfrm>
            <a:off x="4756763" y="5905013"/>
            <a:ext cx="533400" cy="524597"/>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86508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7e6b7a7-8b13-4e14-9100-aa43db2dff48">
      <Terms xmlns="http://schemas.microsoft.com/office/infopath/2007/PartnerControls"/>
    </lcf76f155ced4ddcb4097134ff3c332f>
    <TaxCatchAll xmlns="293e0392-ffc0-4e0d-acdf-b57ef9e7621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8A3ABA4A2FE9469D4BB2624B7B36D9" ma:contentTypeVersion="18" ma:contentTypeDescription="Create a new document." ma:contentTypeScope="" ma:versionID="83cf8360d1d840f07ccb3b7cc6831b8a">
  <xsd:schema xmlns:xsd="http://www.w3.org/2001/XMLSchema" xmlns:xs="http://www.w3.org/2001/XMLSchema" xmlns:p="http://schemas.microsoft.com/office/2006/metadata/properties" xmlns:ns2="17e6b7a7-8b13-4e14-9100-aa43db2dff48" xmlns:ns3="293e0392-ffc0-4e0d-acdf-b57ef9e76210" targetNamespace="http://schemas.microsoft.com/office/2006/metadata/properties" ma:root="true" ma:fieldsID="f951f7611ae1f8f77528f69ba1077c56" ns2:_="" ns3:_="">
    <xsd:import namespace="17e6b7a7-8b13-4e14-9100-aa43db2dff48"/>
    <xsd:import namespace="293e0392-ffc0-4e0d-acdf-b57ef9e7621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e6b7a7-8b13-4e14-9100-aa43db2dff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638fdedc-b272-477a-bf77-2e9ca0abd3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93e0392-ffc0-4e0d-acdf-b57ef9e7621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68e32ee-d2b0-4c54-97f6-71a400e4ca81}" ma:internalName="TaxCatchAll" ma:showField="CatchAllData" ma:web="293e0392-ffc0-4e0d-acdf-b57ef9e7621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EC8D324-0D59-47E6-BA1D-395415B82422}">
  <ds:schemaRefs>
    <ds:schemaRef ds:uri="http://schemas.microsoft.com/office/2006/documentManagement/types"/>
    <ds:schemaRef ds:uri="http://schemas.openxmlformats.org/package/2006/metadata/core-properties"/>
    <ds:schemaRef ds:uri="http://purl.org/dc/elements/1.1/"/>
    <ds:schemaRef ds:uri="http://www.w3.org/XML/1998/namespace"/>
    <ds:schemaRef ds:uri="293e0392-ffc0-4e0d-acdf-b57ef9e76210"/>
    <ds:schemaRef ds:uri="http://purl.org/dc/terms/"/>
    <ds:schemaRef ds:uri="http://schemas.microsoft.com/office/infopath/2007/PartnerControls"/>
    <ds:schemaRef ds:uri="17e6b7a7-8b13-4e14-9100-aa43db2dff48"/>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4E4E2FB0-44C7-4F54-9223-8FF56A39BECB}">
  <ds:schemaRefs>
    <ds:schemaRef ds:uri="http://schemas.microsoft.com/sharepoint/v3/contenttype/forms"/>
  </ds:schemaRefs>
</ds:datastoreItem>
</file>

<file path=customXml/itemProps3.xml><?xml version="1.0" encoding="utf-8"?>
<ds:datastoreItem xmlns:ds="http://schemas.openxmlformats.org/officeDocument/2006/customXml" ds:itemID="{53622844-0957-4FAF-AAE3-B62DFD0935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e6b7a7-8b13-4e14-9100-aa43db2dff48"/>
    <ds:schemaRef ds:uri="293e0392-ffc0-4e0d-acdf-b57ef9e762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1175</TotalTime>
  <Words>287</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Abadi</vt:lpstr>
      <vt:lpstr>Arial</vt:lpstr>
      <vt:lpstr>Calibri</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Kermenski, Sara</dc:creator>
  <cp:lastModifiedBy>Lambert, Allisyn</cp:lastModifiedBy>
  <cp:revision>56</cp:revision>
  <cp:lastPrinted>2019-01-02T14:08:09Z</cp:lastPrinted>
  <dcterms:created xsi:type="dcterms:W3CDTF">2015-01-09T13:33:52Z</dcterms:created>
  <dcterms:modified xsi:type="dcterms:W3CDTF">2025-01-23T13:37:24Z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0x010100088A3ABA4A2FE9469D4BB2624B7B36D9</vt:lpwstr>
  </property>
  <property fmtid="{D5CDD505-2E9C-101B-9397-08002B2CF9AE}" pid="3" name="Order">
    <vt:r8>2201200</vt:r8>
  </property>
  <property fmtid="{D5CDD505-2E9C-101B-9397-08002B2CF9AE}" pid="4" name="MediaServiceImageTags">
    <vt:lpwstr/>
  </property>
</Properties>
</file>