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sldIdLst>
    <p:sldId id="256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CAC60-E1D3-4572-BEFD-859DBAD2EDCA}" v="26" dt="2024-10-25T19:13:19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978" y="-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s, Emily" userId="6e8b63a4-420f-486b-9250-9c0c0c0e4a23" providerId="ADAL" clId="{F81CAC60-E1D3-4572-BEFD-859DBAD2EDCA}"/>
    <pc:docChg chg="undo custSel modSld">
      <pc:chgData name="Phillips, Emily" userId="6e8b63a4-420f-486b-9250-9c0c0c0e4a23" providerId="ADAL" clId="{F81CAC60-E1D3-4572-BEFD-859DBAD2EDCA}" dt="2024-10-25T19:13:20.568" v="376" actId="20577"/>
      <pc:docMkLst>
        <pc:docMk/>
      </pc:docMkLst>
      <pc:sldChg chg="addSp delSp modSp mod">
        <pc:chgData name="Phillips, Emily" userId="6e8b63a4-420f-486b-9250-9c0c0c0e4a23" providerId="ADAL" clId="{F81CAC60-E1D3-4572-BEFD-859DBAD2EDCA}" dt="2024-10-25T19:13:20.568" v="376" actId="20577"/>
        <pc:sldMkLst>
          <pc:docMk/>
          <pc:sldMk cId="4180153983" sldId="256"/>
        </pc:sldMkLst>
        <pc:spChg chg="mod">
          <ac:chgData name="Phillips, Emily" userId="6e8b63a4-420f-486b-9250-9c0c0c0e4a23" providerId="ADAL" clId="{F81CAC60-E1D3-4572-BEFD-859DBAD2EDCA}" dt="2024-10-25T18:46:44.668" v="135"/>
          <ac:spMkLst>
            <pc:docMk/>
            <pc:sldMk cId="4180153983" sldId="256"/>
            <ac:spMk id="7" creationId="{0D393957-CE98-D59B-6747-582139BCB58F}"/>
          </ac:spMkLst>
        </pc:spChg>
        <pc:spChg chg="mod">
          <ac:chgData name="Phillips, Emily" userId="6e8b63a4-420f-486b-9250-9c0c0c0e4a23" providerId="ADAL" clId="{F81CAC60-E1D3-4572-BEFD-859DBAD2EDCA}" dt="2024-10-25T18:48:58.019" v="183" actId="1038"/>
          <ac:spMkLst>
            <pc:docMk/>
            <pc:sldMk cId="4180153983" sldId="256"/>
            <ac:spMk id="10" creationId="{49F9733C-69CA-9EDB-44E1-00D609F8E270}"/>
          </ac:spMkLst>
        </pc:spChg>
        <pc:spChg chg="mod">
          <ac:chgData name="Phillips, Emily" userId="6e8b63a4-420f-486b-9250-9c0c0c0e4a23" providerId="ADAL" clId="{F81CAC60-E1D3-4572-BEFD-859DBAD2EDCA}" dt="2024-10-25T18:48:58.019" v="183" actId="1038"/>
          <ac:spMkLst>
            <pc:docMk/>
            <pc:sldMk cId="4180153983" sldId="256"/>
            <ac:spMk id="11" creationId="{ADCEF6CA-4BEC-AD44-035F-30AAF901488A}"/>
          </ac:spMkLst>
        </pc:spChg>
        <pc:spChg chg="mod">
          <ac:chgData name="Phillips, Emily" userId="6e8b63a4-420f-486b-9250-9c0c0c0e4a23" providerId="ADAL" clId="{F81CAC60-E1D3-4572-BEFD-859DBAD2EDCA}" dt="2024-10-25T18:48:58.019" v="183" actId="1038"/>
          <ac:spMkLst>
            <pc:docMk/>
            <pc:sldMk cId="4180153983" sldId="256"/>
            <ac:spMk id="12" creationId="{056637EB-2FB3-4F59-F7D0-8CB00899C003}"/>
          </ac:spMkLst>
        </pc:spChg>
        <pc:spChg chg="mod">
          <ac:chgData name="Phillips, Emily" userId="6e8b63a4-420f-486b-9250-9c0c0c0e4a23" providerId="ADAL" clId="{F81CAC60-E1D3-4572-BEFD-859DBAD2EDCA}" dt="2024-10-25T18:48:34.038" v="150"/>
          <ac:spMkLst>
            <pc:docMk/>
            <pc:sldMk cId="4180153983" sldId="256"/>
            <ac:spMk id="17" creationId="{0AB9A8FD-6080-4CC2-79A4-9A14D12FA8AB}"/>
          </ac:spMkLst>
        </pc:spChg>
        <pc:spChg chg="mod">
          <ac:chgData name="Phillips, Emily" userId="6e8b63a4-420f-486b-9250-9c0c0c0e4a23" providerId="ADAL" clId="{F81CAC60-E1D3-4572-BEFD-859DBAD2EDCA}" dt="2024-10-25T18:49:57.768" v="261"/>
          <ac:spMkLst>
            <pc:docMk/>
            <pc:sldMk cId="4180153983" sldId="256"/>
            <ac:spMk id="22" creationId="{1CEE823B-0C5E-BD3A-32F5-A66533F308D7}"/>
          </ac:spMkLst>
        </pc:spChg>
        <pc:spChg chg="mod">
          <ac:chgData name="Phillips, Emily" userId="6e8b63a4-420f-486b-9250-9c0c0c0e4a23" providerId="ADAL" clId="{F81CAC60-E1D3-4572-BEFD-859DBAD2EDCA}" dt="2024-10-25T18:50:51.597" v="270"/>
          <ac:spMkLst>
            <pc:docMk/>
            <pc:sldMk cId="4180153983" sldId="256"/>
            <ac:spMk id="26" creationId="{86B1D65C-5698-58FF-D2A5-D6AA2E375695}"/>
          </ac:spMkLst>
        </pc:spChg>
        <pc:grpChg chg="add del mod">
          <ac:chgData name="Phillips, Emily" userId="6e8b63a4-420f-486b-9250-9c0c0c0e4a23" providerId="ADAL" clId="{F81CAC60-E1D3-4572-BEFD-859DBAD2EDCA}" dt="2024-10-25T18:47:13.828" v="141" actId="21"/>
          <ac:grpSpMkLst>
            <pc:docMk/>
            <pc:sldMk cId="4180153983" sldId="256"/>
            <ac:grpSpMk id="5" creationId="{8306E37D-9C1D-86F9-C752-5376F073D27A}"/>
          </ac:grpSpMkLst>
        </pc:grpChg>
        <pc:grpChg chg="add mod ord">
          <ac:chgData name="Phillips, Emily" userId="6e8b63a4-420f-486b-9250-9c0c0c0e4a23" providerId="ADAL" clId="{F81CAC60-E1D3-4572-BEFD-859DBAD2EDCA}" dt="2024-10-25T18:49:37.567" v="260" actId="1036"/>
          <ac:grpSpMkLst>
            <pc:docMk/>
            <pc:sldMk cId="4180153983" sldId="256"/>
            <ac:grpSpMk id="14" creationId="{2913B7F1-4C9F-E7BA-BFF2-6052B694B30A}"/>
          </ac:grpSpMkLst>
        </pc:grpChg>
        <pc:grpChg chg="add mod ord">
          <ac:chgData name="Phillips, Emily" userId="6e8b63a4-420f-486b-9250-9c0c0c0e4a23" providerId="ADAL" clId="{F81CAC60-E1D3-4572-BEFD-859DBAD2EDCA}" dt="2024-10-25T18:50:24.928" v="269" actId="1037"/>
          <ac:grpSpMkLst>
            <pc:docMk/>
            <pc:sldMk cId="4180153983" sldId="256"/>
            <ac:grpSpMk id="20" creationId="{CC7CF724-E794-0D20-C776-6233E93D72B9}"/>
          </ac:grpSpMkLst>
        </pc:grpChg>
        <pc:grpChg chg="add mod ord">
          <ac:chgData name="Phillips, Emily" userId="6e8b63a4-420f-486b-9250-9c0c0c0e4a23" providerId="ADAL" clId="{F81CAC60-E1D3-4572-BEFD-859DBAD2EDCA}" dt="2024-10-25T18:51:21.438" v="301" actId="1037"/>
          <ac:grpSpMkLst>
            <pc:docMk/>
            <pc:sldMk cId="4180153983" sldId="256"/>
            <ac:grpSpMk id="24" creationId="{0F2A5BBF-8047-6FDF-6A1D-FE9A84F8F2A0}"/>
          </ac:grpSpMkLst>
        </pc:grpChg>
        <pc:graphicFrameChg chg="mod modGraphic">
          <ac:chgData name="Phillips, Emily" userId="6e8b63a4-420f-486b-9250-9c0c0c0e4a23" providerId="ADAL" clId="{F81CAC60-E1D3-4572-BEFD-859DBAD2EDCA}" dt="2024-10-25T18:48:58.019" v="183" actId="1038"/>
          <ac:graphicFrameMkLst>
            <pc:docMk/>
            <pc:sldMk cId="4180153983" sldId="256"/>
            <ac:graphicFrameMk id="2" creationId="{D7A7C30E-BC05-5A90-BF49-98834ECB979B}"/>
          </ac:graphicFrameMkLst>
        </pc:graphicFrameChg>
        <pc:graphicFrameChg chg="add del mod modGraphic">
          <ac:chgData name="Phillips, Emily" userId="6e8b63a4-420f-486b-9250-9c0c0c0e4a23" providerId="ADAL" clId="{F81CAC60-E1D3-4572-BEFD-859DBAD2EDCA}" dt="2024-10-25T19:13:20.568" v="376" actId="20577"/>
          <ac:graphicFrameMkLst>
            <pc:docMk/>
            <pc:sldMk cId="4180153983" sldId="256"/>
            <ac:graphicFrameMk id="15" creationId="{5F6A3DC7-00BE-0B31-6869-191B56994E88}"/>
          </ac:graphicFrameMkLst>
        </pc:graphicFrameChg>
        <pc:graphicFrameChg chg="mod modGraphic">
          <ac:chgData name="Phillips, Emily" userId="6e8b63a4-420f-486b-9250-9c0c0c0e4a23" providerId="ADAL" clId="{F81CAC60-E1D3-4572-BEFD-859DBAD2EDCA}" dt="2024-10-25T19:00:26.507" v="325" actId="20577"/>
          <ac:graphicFrameMkLst>
            <pc:docMk/>
            <pc:sldMk cId="4180153983" sldId="256"/>
            <ac:graphicFrameMk id="19" creationId="{ED09287D-64F4-79CA-FCBA-FB8A9420C1C4}"/>
          </ac:graphicFrameMkLst>
        </pc:graphicFrameChg>
        <pc:picChg chg="add mod">
          <ac:chgData name="Phillips, Emily" userId="6e8b63a4-420f-486b-9250-9c0c0c0e4a23" providerId="ADAL" clId="{F81CAC60-E1D3-4572-BEFD-859DBAD2EDCA}" dt="2024-10-25T18:11:10.046" v="87" actId="1076"/>
          <ac:picMkLst>
            <pc:docMk/>
            <pc:sldMk cId="4180153983" sldId="256"/>
            <ac:picMk id="4" creationId="{798CCD56-4FD6-FED9-4C45-F606D0BA70F2}"/>
          </ac:picMkLst>
        </pc:picChg>
        <pc:picChg chg="mod">
          <ac:chgData name="Phillips, Emily" userId="6e8b63a4-420f-486b-9250-9c0c0c0e4a23" providerId="ADAL" clId="{F81CAC60-E1D3-4572-BEFD-859DBAD2EDCA}" dt="2024-10-25T18:46:44.668" v="135"/>
          <ac:picMkLst>
            <pc:docMk/>
            <pc:sldMk cId="4180153983" sldId="256"/>
            <ac:picMk id="6" creationId="{EC7CC1AE-543F-80C6-13AB-A9DC09E7D89F}"/>
          </ac:picMkLst>
        </pc:picChg>
        <pc:picChg chg="mod">
          <ac:chgData name="Phillips, Emily" userId="6e8b63a4-420f-486b-9250-9c0c0c0e4a23" providerId="ADAL" clId="{F81CAC60-E1D3-4572-BEFD-859DBAD2EDCA}" dt="2024-10-25T18:47:06.418" v="137" actId="1076"/>
          <ac:picMkLst>
            <pc:docMk/>
            <pc:sldMk cId="4180153983" sldId="256"/>
            <ac:picMk id="8" creationId="{47900058-5A79-AD30-87A8-B41BC5DC79BF}"/>
          </ac:picMkLst>
        </pc:picChg>
        <pc:picChg chg="add del mod">
          <ac:chgData name="Phillips, Emily" userId="6e8b63a4-420f-486b-9250-9c0c0c0e4a23" providerId="ADAL" clId="{F81CAC60-E1D3-4572-BEFD-859DBAD2EDCA}" dt="2024-10-25T18:48:24.437" v="149" actId="21"/>
          <ac:picMkLst>
            <pc:docMk/>
            <pc:sldMk cId="4180153983" sldId="256"/>
            <ac:picMk id="13" creationId="{23E45310-11DA-6D87-6D45-EE24B25152D2}"/>
          </ac:picMkLst>
        </pc:picChg>
        <pc:picChg chg="mod">
          <ac:chgData name="Phillips, Emily" userId="6e8b63a4-420f-486b-9250-9c0c0c0e4a23" providerId="ADAL" clId="{F81CAC60-E1D3-4572-BEFD-859DBAD2EDCA}" dt="2024-10-25T18:48:34.038" v="150"/>
          <ac:picMkLst>
            <pc:docMk/>
            <pc:sldMk cId="4180153983" sldId="256"/>
            <ac:picMk id="16" creationId="{3108A9A3-1FA9-951B-365B-11505A4AD9AB}"/>
          </ac:picMkLst>
        </pc:picChg>
        <pc:picChg chg="mod">
          <ac:chgData name="Phillips, Emily" userId="6e8b63a4-420f-486b-9250-9c0c0c0e4a23" providerId="ADAL" clId="{F81CAC60-E1D3-4572-BEFD-859DBAD2EDCA}" dt="2024-10-25T18:48:34.038" v="150"/>
          <ac:picMkLst>
            <pc:docMk/>
            <pc:sldMk cId="4180153983" sldId="256"/>
            <ac:picMk id="18" creationId="{C9A3767A-8978-6FD6-0677-BB3FACD8220E}"/>
          </ac:picMkLst>
        </pc:picChg>
        <pc:picChg chg="mod">
          <ac:chgData name="Phillips, Emily" userId="6e8b63a4-420f-486b-9250-9c0c0c0e4a23" providerId="ADAL" clId="{F81CAC60-E1D3-4572-BEFD-859DBAD2EDCA}" dt="2024-10-25T18:49:57.768" v="261"/>
          <ac:picMkLst>
            <pc:docMk/>
            <pc:sldMk cId="4180153983" sldId="256"/>
            <ac:picMk id="21" creationId="{12DC0A14-0551-906E-254B-3523F297191A}"/>
          </ac:picMkLst>
        </pc:picChg>
        <pc:picChg chg="mod">
          <ac:chgData name="Phillips, Emily" userId="6e8b63a4-420f-486b-9250-9c0c0c0e4a23" providerId="ADAL" clId="{F81CAC60-E1D3-4572-BEFD-859DBAD2EDCA}" dt="2024-10-25T18:49:57.768" v="261"/>
          <ac:picMkLst>
            <pc:docMk/>
            <pc:sldMk cId="4180153983" sldId="256"/>
            <ac:picMk id="23" creationId="{CF3013B0-C94F-6E39-F185-171BD681F5CC}"/>
          </ac:picMkLst>
        </pc:picChg>
        <pc:picChg chg="mod">
          <ac:chgData name="Phillips, Emily" userId="6e8b63a4-420f-486b-9250-9c0c0c0e4a23" providerId="ADAL" clId="{F81CAC60-E1D3-4572-BEFD-859DBAD2EDCA}" dt="2024-10-25T18:50:51.597" v="270"/>
          <ac:picMkLst>
            <pc:docMk/>
            <pc:sldMk cId="4180153983" sldId="256"/>
            <ac:picMk id="25" creationId="{1B3C6BE0-EAED-42C9-6B20-F834ABEEFD68}"/>
          </ac:picMkLst>
        </pc:picChg>
        <pc:picChg chg="mod">
          <ac:chgData name="Phillips, Emily" userId="6e8b63a4-420f-486b-9250-9c0c0c0e4a23" providerId="ADAL" clId="{F81CAC60-E1D3-4572-BEFD-859DBAD2EDCA}" dt="2024-10-25T18:50:51.597" v="270"/>
          <ac:picMkLst>
            <pc:docMk/>
            <pc:sldMk cId="4180153983" sldId="256"/>
            <ac:picMk id="27" creationId="{E099870A-6D17-280F-2E69-0EC3C110C38E}"/>
          </ac:picMkLst>
        </pc:picChg>
      </pc:sldChg>
    </pc:docChg>
  </pc:docChgLst>
  <pc:docChgLst>
    <pc:chgData name="Phillips, Emily" userId="6e8b63a4-420f-486b-9250-9c0c0c0e4a23" providerId="ADAL" clId="{7EBB334E-9A4B-40E3-A6BF-106AB3EC2B2B}"/>
    <pc:docChg chg="modSld">
      <pc:chgData name="Phillips, Emily" userId="6e8b63a4-420f-486b-9250-9c0c0c0e4a23" providerId="ADAL" clId="{7EBB334E-9A4B-40E3-A6BF-106AB3EC2B2B}" dt="2024-10-09T18:07:48.849" v="5" actId="1076"/>
      <pc:docMkLst>
        <pc:docMk/>
      </pc:docMkLst>
      <pc:sldChg chg="addSp modSp mod">
        <pc:chgData name="Phillips, Emily" userId="6e8b63a4-420f-486b-9250-9c0c0c0e4a23" providerId="ADAL" clId="{7EBB334E-9A4B-40E3-A6BF-106AB3EC2B2B}" dt="2024-10-09T18:07:48.849" v="5" actId="1076"/>
        <pc:sldMkLst>
          <pc:docMk/>
          <pc:sldMk cId="4180153983" sldId="256"/>
        </pc:sldMkLst>
        <pc:spChg chg="add mod">
          <ac:chgData name="Phillips, Emily" userId="6e8b63a4-420f-486b-9250-9c0c0c0e4a23" providerId="ADAL" clId="{7EBB334E-9A4B-40E3-A6BF-106AB3EC2B2B}" dt="2024-10-09T18:07:48.849" v="5" actId="1076"/>
          <ac:spMkLst>
            <pc:docMk/>
            <pc:sldMk cId="4180153983" sldId="256"/>
            <ac:spMk id="10" creationId="{49F9733C-69CA-9EDB-44E1-00D609F8E270}"/>
          </ac:spMkLst>
        </pc:spChg>
        <pc:spChg chg="add mod">
          <ac:chgData name="Phillips, Emily" userId="6e8b63a4-420f-486b-9250-9c0c0c0e4a23" providerId="ADAL" clId="{7EBB334E-9A4B-40E3-A6BF-106AB3EC2B2B}" dt="2024-10-09T18:06:30.214" v="1" actId="1076"/>
          <ac:spMkLst>
            <pc:docMk/>
            <pc:sldMk cId="4180153983" sldId="256"/>
            <ac:spMk id="11" creationId="{ADCEF6CA-4BEC-AD44-035F-30AAF901488A}"/>
          </ac:spMkLst>
        </pc:spChg>
        <pc:spChg chg="add mod">
          <ac:chgData name="Phillips, Emily" userId="6e8b63a4-420f-486b-9250-9c0c0c0e4a23" providerId="ADAL" clId="{7EBB334E-9A4B-40E3-A6BF-106AB3EC2B2B}" dt="2024-10-09T18:07:14.158" v="3" actId="1076"/>
          <ac:spMkLst>
            <pc:docMk/>
            <pc:sldMk cId="4180153983" sldId="256"/>
            <ac:spMk id="12" creationId="{056637EB-2FB3-4F59-F7D0-8CB00899C003}"/>
          </ac:spMkLst>
        </pc:spChg>
        <pc:graphicFrameChg chg="add mod">
          <ac:chgData name="Phillips, Emily" userId="6e8b63a4-420f-486b-9250-9c0c0c0e4a23" providerId="ADAL" clId="{7EBB334E-9A4B-40E3-A6BF-106AB3EC2B2B}" dt="2024-10-09T18:07:14.158" v="3" actId="1076"/>
          <ac:graphicFrameMkLst>
            <pc:docMk/>
            <pc:sldMk cId="4180153983" sldId="256"/>
            <ac:graphicFrameMk id="2" creationId="{D7A7C30E-BC05-5A90-BF49-98834ECB979B}"/>
          </ac:graphicFrameMkLst>
        </pc:graphicFrameChg>
        <pc:graphicFrameChg chg="add mod">
          <ac:chgData name="Phillips, Emily" userId="6e8b63a4-420f-486b-9250-9c0c0c0e4a23" providerId="ADAL" clId="{7EBB334E-9A4B-40E3-A6BF-106AB3EC2B2B}" dt="2024-10-09T18:07:48.849" v="5" actId="1076"/>
          <ac:graphicFrameMkLst>
            <pc:docMk/>
            <pc:sldMk cId="4180153983" sldId="256"/>
            <ac:graphicFrameMk id="15" creationId="{5F6A3DC7-00BE-0B31-6869-191B56994E88}"/>
          </ac:graphicFrameMkLst>
        </pc:graphicFrameChg>
        <pc:graphicFrameChg chg="add mod">
          <ac:chgData name="Phillips, Emily" userId="6e8b63a4-420f-486b-9250-9c0c0c0e4a23" providerId="ADAL" clId="{7EBB334E-9A4B-40E3-A6BF-106AB3EC2B2B}" dt="2024-10-09T18:06:30.214" v="1" actId="1076"/>
          <ac:graphicFrameMkLst>
            <pc:docMk/>
            <pc:sldMk cId="4180153983" sldId="256"/>
            <ac:graphicFrameMk id="19" creationId="{ED09287D-64F4-79CA-FCBA-FB8A9420C1C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7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3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D23F4-D329-4C76-8E4C-05095843626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7169FB-34C0-4C81-90A2-AEAB57CF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5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object 2">
            <a:extLst>
              <a:ext uri="{FF2B5EF4-FFF2-40B4-BE49-F238E27FC236}">
                <a16:creationId xmlns:a16="http://schemas.microsoft.com/office/drawing/2014/main" id="{0F2A5BBF-8047-6FDF-6A1D-FE9A84F8F2A0}"/>
              </a:ext>
            </a:extLst>
          </p:cNvPr>
          <p:cNvGrpSpPr/>
          <p:nvPr/>
        </p:nvGrpSpPr>
        <p:grpSpPr>
          <a:xfrm>
            <a:off x="395880" y="1321962"/>
            <a:ext cx="1718111" cy="1289888"/>
            <a:chOff x="6464807" y="0"/>
            <a:chExt cx="1308100" cy="980440"/>
          </a:xfrm>
        </p:grpSpPr>
        <p:pic>
          <p:nvPicPr>
            <p:cNvPr id="25" name="object 3">
              <a:extLst>
                <a:ext uri="{FF2B5EF4-FFF2-40B4-BE49-F238E27FC236}">
                  <a16:creationId xmlns:a16="http://schemas.microsoft.com/office/drawing/2014/main" id="{1B3C6BE0-EAED-42C9-6B20-F834ABEEFD6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5247" y="477202"/>
              <a:ext cx="736346" cy="503092"/>
            </a:xfrm>
            <a:prstGeom prst="rect">
              <a:avLst/>
            </a:prstGeom>
          </p:spPr>
        </p:pic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86B1D65C-5698-58FF-D2A5-D6AA2E375695}"/>
                </a:ext>
              </a:extLst>
            </p:cNvPr>
            <p:cNvSpPr/>
            <p:nvPr/>
          </p:nvSpPr>
          <p:spPr>
            <a:xfrm>
              <a:off x="6464808" y="0"/>
              <a:ext cx="1308100" cy="978535"/>
            </a:xfrm>
            <a:custGeom>
              <a:avLst/>
              <a:gdLst/>
              <a:ahLst/>
              <a:cxnLst/>
              <a:rect l="l" t="t" r="r" b="b"/>
              <a:pathLst>
                <a:path w="1308100" h="978535">
                  <a:moveTo>
                    <a:pt x="1307591" y="0"/>
                  </a:moveTo>
                  <a:lnTo>
                    <a:pt x="0" y="0"/>
                  </a:lnTo>
                  <a:lnTo>
                    <a:pt x="0" y="978407"/>
                  </a:lnTo>
                  <a:lnTo>
                    <a:pt x="1307591" y="978407"/>
                  </a:lnTo>
                  <a:lnTo>
                    <a:pt x="1307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E099870A-6D17-280F-2E69-0EC3C110C38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807" y="417053"/>
              <a:ext cx="786383" cy="555778"/>
            </a:xfrm>
            <a:prstGeom prst="rect">
              <a:avLst/>
            </a:prstGeom>
          </p:spPr>
        </p:pic>
      </p:grpSp>
      <p:grpSp>
        <p:nvGrpSpPr>
          <p:cNvPr id="20" name="object 6">
            <a:extLst>
              <a:ext uri="{FF2B5EF4-FFF2-40B4-BE49-F238E27FC236}">
                <a16:creationId xmlns:a16="http://schemas.microsoft.com/office/drawing/2014/main" id="{CC7CF724-E794-0D20-C776-6233E93D72B9}"/>
              </a:ext>
            </a:extLst>
          </p:cNvPr>
          <p:cNvGrpSpPr/>
          <p:nvPr/>
        </p:nvGrpSpPr>
        <p:grpSpPr>
          <a:xfrm>
            <a:off x="-40944" y="7340248"/>
            <a:ext cx="1877041" cy="654507"/>
            <a:chOff x="5568696" y="228600"/>
            <a:chExt cx="1932939" cy="704215"/>
          </a:xfrm>
        </p:grpSpPr>
        <p:pic>
          <p:nvPicPr>
            <p:cNvPr id="21" name="object 7">
              <a:extLst>
                <a:ext uri="{FF2B5EF4-FFF2-40B4-BE49-F238E27FC236}">
                  <a16:creationId xmlns:a16="http://schemas.microsoft.com/office/drawing/2014/main" id="{12DC0A14-0551-906E-254B-3523F297191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9927" y="334403"/>
              <a:ext cx="1376492" cy="566788"/>
            </a:xfrm>
            <a:prstGeom prst="rect">
              <a:avLst/>
            </a:prstGeom>
          </p:spPr>
        </p:pic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1CEE823B-0C5E-BD3A-32F5-A66533F308D7}"/>
                </a:ext>
              </a:extLst>
            </p:cNvPr>
            <p:cNvSpPr/>
            <p:nvPr/>
          </p:nvSpPr>
          <p:spPr>
            <a:xfrm>
              <a:off x="5568696" y="228600"/>
              <a:ext cx="1932939" cy="704215"/>
            </a:xfrm>
            <a:custGeom>
              <a:avLst/>
              <a:gdLst/>
              <a:ahLst/>
              <a:cxnLst/>
              <a:rect l="l" t="t" r="r" b="b"/>
              <a:pathLst>
                <a:path w="1932940" h="704215">
                  <a:moveTo>
                    <a:pt x="1932800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932800" y="704088"/>
                  </a:lnTo>
                  <a:lnTo>
                    <a:pt x="193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9">
              <a:extLst>
                <a:ext uri="{FF2B5EF4-FFF2-40B4-BE49-F238E27FC236}">
                  <a16:creationId xmlns:a16="http://schemas.microsoft.com/office/drawing/2014/main" id="{CF3013B0-C94F-6E39-F185-171BD681F5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0151" y="440940"/>
              <a:ext cx="1444752" cy="416570"/>
            </a:xfrm>
            <a:prstGeom prst="rect">
              <a:avLst/>
            </a:prstGeom>
          </p:spPr>
        </p:pic>
      </p:grpSp>
      <p:grpSp>
        <p:nvGrpSpPr>
          <p:cNvPr id="14" name="object 8">
            <a:extLst>
              <a:ext uri="{FF2B5EF4-FFF2-40B4-BE49-F238E27FC236}">
                <a16:creationId xmlns:a16="http://schemas.microsoft.com/office/drawing/2014/main" id="{2913B7F1-4C9F-E7BA-BFF2-6052B694B30A}"/>
              </a:ext>
            </a:extLst>
          </p:cNvPr>
          <p:cNvGrpSpPr/>
          <p:nvPr/>
        </p:nvGrpSpPr>
        <p:grpSpPr>
          <a:xfrm>
            <a:off x="-54592" y="4794125"/>
            <a:ext cx="1829959" cy="654507"/>
            <a:chOff x="5788152" y="466344"/>
            <a:chExt cx="1554480" cy="512445"/>
          </a:xfrm>
        </p:grpSpPr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3108A9A3-1FA9-951B-365B-11505A4AD9A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5875" y="585163"/>
              <a:ext cx="1224293" cy="297801"/>
            </a:xfrm>
            <a:prstGeom prst="rect">
              <a:avLst/>
            </a:prstGeom>
          </p:spPr>
        </p:pic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0AB9A8FD-6080-4CC2-79A4-9A14D12FA8AB}"/>
                </a:ext>
              </a:extLst>
            </p:cNvPr>
            <p:cNvSpPr/>
            <p:nvPr/>
          </p:nvSpPr>
          <p:spPr>
            <a:xfrm>
              <a:off x="5788152" y="466344"/>
              <a:ext cx="1554480" cy="512445"/>
            </a:xfrm>
            <a:custGeom>
              <a:avLst/>
              <a:gdLst/>
              <a:ahLst/>
              <a:cxnLst/>
              <a:rect l="l" t="t" r="r" b="b"/>
              <a:pathLst>
                <a:path w="1554479" h="512444">
                  <a:moveTo>
                    <a:pt x="1554479" y="0"/>
                  </a:moveTo>
                  <a:lnTo>
                    <a:pt x="0" y="0"/>
                  </a:lnTo>
                  <a:lnTo>
                    <a:pt x="0" y="512064"/>
                  </a:lnTo>
                  <a:lnTo>
                    <a:pt x="1554479" y="512064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C9A3767A-8978-6FD6-0677-BB3FACD8220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1032" y="578705"/>
              <a:ext cx="1280160" cy="314768"/>
            </a:xfrm>
            <a:prstGeom prst="rect">
              <a:avLst/>
            </a:prstGeom>
          </p:spPr>
        </p:pic>
      </p:grpSp>
      <p:sp>
        <p:nvSpPr>
          <p:cNvPr id="11" name="object 21">
            <a:extLst>
              <a:ext uri="{FF2B5EF4-FFF2-40B4-BE49-F238E27FC236}">
                <a16:creationId xmlns:a16="http://schemas.microsoft.com/office/drawing/2014/main" id="{ADCEF6CA-4BEC-AD44-035F-30AAF901488A}"/>
              </a:ext>
            </a:extLst>
          </p:cNvPr>
          <p:cNvSpPr txBox="1"/>
          <p:nvPr/>
        </p:nvSpPr>
        <p:spPr>
          <a:xfrm>
            <a:off x="1829959" y="7460896"/>
            <a:ext cx="5526189" cy="451887"/>
          </a:xfrm>
          <a:prstGeom prst="rect">
            <a:avLst/>
          </a:prstGeom>
        </p:spPr>
        <p:txBody>
          <a:bodyPr vert="horz" wrap="square" lIns="0" tIns="8097" rIns="0" bIns="0" rtlCol="0">
            <a:spAutoFit/>
          </a:bodyPr>
          <a:lstStyle/>
          <a:p>
            <a:pPr marL="8096">
              <a:spcBef>
                <a:spcPts val="63"/>
              </a:spcBef>
            </a:pPr>
            <a:r>
              <a:rPr sz="1400" b="1" spc="-39" dirty="0">
                <a:solidFill>
                  <a:srgbClr val="231F20"/>
                </a:solidFill>
                <a:latin typeface="Lucida Sans"/>
                <a:cs typeface="Lucida Sans"/>
              </a:rPr>
              <a:t>Bi-Weekly</a:t>
            </a:r>
            <a:r>
              <a:rPr sz="1400" b="1" spc="-4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79" dirty="0">
                <a:solidFill>
                  <a:srgbClr val="231F20"/>
                </a:solidFill>
                <a:latin typeface="Lucida Sans"/>
                <a:cs typeface="Lucida Sans"/>
              </a:rPr>
              <a:t>Employee</a:t>
            </a:r>
            <a:r>
              <a:rPr sz="1400" b="1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Lucida Sans"/>
                <a:cs typeface="Lucida Sans"/>
              </a:rPr>
              <a:t>Premium:</a:t>
            </a:r>
            <a:r>
              <a:rPr sz="1400" b="1" spc="-4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Lucida Sans"/>
                <a:cs typeface="Lucida Sans"/>
              </a:rPr>
              <a:t>Vision</a:t>
            </a:r>
            <a:r>
              <a:rPr sz="1400" b="1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48" dirty="0">
                <a:solidFill>
                  <a:srgbClr val="231F20"/>
                </a:solidFill>
                <a:latin typeface="Lucida Sans"/>
                <a:cs typeface="Lucida Sans"/>
              </a:rPr>
              <a:t>Plan</a:t>
            </a:r>
            <a:r>
              <a:rPr lang="en-US" sz="1400" b="1" spc="-48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400" b="1" spc="-4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endParaRPr lang="en-US" sz="1400" b="1" spc="-42" dirty="0">
              <a:solidFill>
                <a:srgbClr val="231F20"/>
              </a:solidFill>
              <a:latin typeface="Lucida Sans"/>
              <a:cs typeface="Lucida Sans"/>
            </a:endParaRPr>
          </a:p>
          <a:p>
            <a:pPr marL="8096">
              <a:spcBef>
                <a:spcPts val="63"/>
              </a:spcBef>
            </a:pPr>
            <a:r>
              <a:rPr sz="1400" spc="-48" dirty="0">
                <a:solidFill>
                  <a:srgbClr val="231F20"/>
                </a:solidFill>
                <a:latin typeface="Lucida Sans"/>
                <a:cs typeface="Lucida Sans"/>
              </a:rPr>
              <a:t>Employees</a:t>
            </a:r>
            <a:r>
              <a:rPr lang="en-US" sz="1400" spc="-48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54" dirty="0">
                <a:solidFill>
                  <a:srgbClr val="231F20"/>
                </a:solidFill>
                <a:latin typeface="Lucida Sans"/>
                <a:cs typeface="Lucida Sans"/>
              </a:rPr>
              <a:t>hired</a:t>
            </a:r>
            <a:r>
              <a:rPr sz="1400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51" dirty="0">
                <a:solidFill>
                  <a:srgbClr val="231F20"/>
                </a:solidFill>
                <a:latin typeface="Lucida Sans"/>
                <a:cs typeface="Lucida Sans"/>
              </a:rPr>
              <a:t>prior</a:t>
            </a:r>
            <a:r>
              <a:rPr sz="1400" spc="-39" dirty="0">
                <a:solidFill>
                  <a:srgbClr val="231F20"/>
                </a:solidFill>
                <a:latin typeface="Lucida Sans"/>
                <a:cs typeface="Lucida Sans"/>
              </a:rPr>
              <a:t> to </a:t>
            </a:r>
            <a:r>
              <a:rPr sz="1400" spc="-54" dirty="0">
                <a:solidFill>
                  <a:srgbClr val="231F20"/>
                </a:solidFill>
                <a:latin typeface="Lucida Sans"/>
                <a:cs typeface="Lucida Sans"/>
              </a:rPr>
              <a:t>November</a:t>
            </a:r>
            <a:r>
              <a:rPr sz="1400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Lucida Sans"/>
                <a:cs typeface="Lucida Sans"/>
              </a:rPr>
              <a:t>1,</a:t>
            </a:r>
            <a:r>
              <a:rPr sz="1400" spc="-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48" dirty="0">
                <a:solidFill>
                  <a:srgbClr val="231F20"/>
                </a:solidFill>
                <a:latin typeface="Lucida Sans"/>
                <a:cs typeface="Lucida Sans"/>
              </a:rPr>
              <a:t>2007</a:t>
            </a:r>
            <a:endParaRPr sz="1400" dirty="0">
              <a:latin typeface="Lucida Sans"/>
              <a:cs typeface="Lucida Sans"/>
            </a:endParaRPr>
          </a:p>
        </p:txBody>
      </p:sp>
      <p:graphicFrame>
        <p:nvGraphicFramePr>
          <p:cNvPr id="19" name="Table 17">
            <a:extLst>
              <a:ext uri="{FF2B5EF4-FFF2-40B4-BE49-F238E27FC236}">
                <a16:creationId xmlns:a16="http://schemas.microsoft.com/office/drawing/2014/main" id="{ED09287D-64F4-79CA-FCBA-FB8A9420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01496"/>
              </p:ext>
            </p:extLst>
          </p:nvPr>
        </p:nvGraphicFramePr>
        <p:xfrm>
          <a:off x="1829960" y="7941812"/>
          <a:ext cx="5526189" cy="1848266"/>
        </p:xfrm>
        <a:graphic>
          <a:graphicData uri="http://schemas.openxmlformats.org/drawingml/2006/table">
            <a:tbl>
              <a:tblPr firstRow="1" bandRow="1"/>
              <a:tblGrid>
                <a:gridCol w="1842063">
                  <a:extLst>
                    <a:ext uri="{9D8B030D-6E8A-4147-A177-3AD203B41FA5}">
                      <a16:colId xmlns:a16="http://schemas.microsoft.com/office/drawing/2014/main" val="3041494757"/>
                    </a:ext>
                  </a:extLst>
                </a:gridCol>
                <a:gridCol w="1842063">
                  <a:extLst>
                    <a:ext uri="{9D8B030D-6E8A-4147-A177-3AD203B41FA5}">
                      <a16:colId xmlns:a16="http://schemas.microsoft.com/office/drawing/2014/main" val="2649424934"/>
                    </a:ext>
                  </a:extLst>
                </a:gridCol>
                <a:gridCol w="1842063">
                  <a:extLst>
                    <a:ext uri="{9D8B030D-6E8A-4147-A177-3AD203B41FA5}">
                      <a16:colId xmlns:a16="http://schemas.microsoft.com/office/drawing/2014/main" val="851586186"/>
                    </a:ext>
                  </a:extLst>
                </a:gridCol>
              </a:tblGrid>
              <a:tr h="202776">
                <a:tc>
                  <a:txBody>
                    <a:bodyPr/>
                    <a:lstStyle/>
                    <a:p>
                      <a:endParaRPr lang="en-US" sz="1100" dirty="0">
                        <a:latin typeface="Lucida Sans" panose="020B0602030504020204" pitchFamily="34" charset="0"/>
                      </a:endParaRPr>
                    </a:p>
                  </a:txBody>
                  <a:tcPr marL="58293" marR="58293" marT="29147" marB="29147"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Lucida Sans" panose="020B0602030504020204" pitchFamily="34" charset="0"/>
                        </a:rPr>
                        <a:t>Basic Vision Plan</a:t>
                      </a:r>
                    </a:p>
                  </a:txBody>
                  <a:tcPr marL="58293" marR="58293" marT="29147" marB="29147"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Lucida Sans" panose="020B0602030504020204" pitchFamily="34" charset="0"/>
                        </a:rPr>
                        <a:t>Enhanced Vision Plan</a:t>
                      </a:r>
                    </a:p>
                  </a:txBody>
                  <a:tcPr marL="58293" marR="58293" marT="29147" marB="29147">
                    <a:solidFill>
                      <a:srgbClr val="CF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1752"/>
                  </a:ext>
                </a:extLst>
              </a:tr>
              <a:tr h="310036">
                <a:tc gridSpan="3">
                  <a:txBody>
                    <a:bodyPr/>
                    <a:lstStyle/>
                    <a:p>
                      <a:r>
                        <a:rPr lang="en-US" sz="1100" b="1" dirty="0">
                          <a:latin typeface="Lucida Sans" panose="020B0602030504020204" pitchFamily="34" charset="0"/>
                        </a:rPr>
                        <a:t>Full-Time &amp; Part-Time Employees </a:t>
                      </a:r>
                      <a:r>
                        <a:rPr lang="en-US" sz="1100" dirty="0">
                          <a:latin typeface="Lucida Sans" panose="020B0602030504020204" pitchFamily="34" charset="0"/>
                        </a:rPr>
                        <a:t>(24-40 Hours: Employees scheduled to work as reflected in his/her personnel file)</a:t>
                      </a:r>
                    </a:p>
                  </a:txBody>
                  <a:tcPr marL="58293" marR="58293" marT="29147" marB="29147"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124015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r>
                        <a:rPr lang="en-US" sz="1100" i="1">
                          <a:latin typeface="Lucida Sans" panose="020B0602030504020204" pitchFamily="34" charset="0"/>
                        </a:rPr>
                        <a:t>Coverage Level</a:t>
                      </a:r>
                    </a:p>
                  </a:txBody>
                  <a:tcPr marL="58293" marR="58293" marT="29147" marB="29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" panose="020B0602030504020204" pitchFamily="34" charset="0"/>
                        </a:rPr>
                        <a:t>Employee Premium</a:t>
                      </a:r>
                    </a:p>
                  </a:txBody>
                  <a:tcPr marL="58293" marR="58293" marT="29147" marB="29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01736"/>
                  </a:ext>
                </a:extLst>
              </a:tr>
              <a:tr h="249135">
                <a:tc>
                  <a:txBody>
                    <a:bodyPr/>
                    <a:lstStyle/>
                    <a:p>
                      <a:r>
                        <a:rPr lang="en-US" sz="1100" i="1">
                          <a:latin typeface="Lucida Sans" panose="020B0602030504020204" pitchFamily="34" charset="0"/>
                        </a:rPr>
                        <a:t>Employee</a:t>
                      </a:r>
                    </a:p>
                  </a:txBody>
                  <a:tcPr marL="58293" marR="58293" marT="29147" marB="2914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$0.83</a:t>
                      </a:r>
                    </a:p>
                  </a:txBody>
                  <a:tcPr marL="6072" marR="6072" marT="6072" marB="29147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$3.58</a:t>
                      </a:r>
                    </a:p>
                  </a:txBody>
                  <a:tcPr marL="6072" marR="6072" marT="6072" marB="29147" anchor="b"/>
                </a:tc>
                <a:extLst>
                  <a:ext uri="{0D108BD9-81ED-4DB2-BD59-A6C34878D82A}">
                    <a16:rowId xmlns:a16="http://schemas.microsoft.com/office/drawing/2014/main" val="1934871866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r>
                        <a:rPr lang="en-US" sz="1100" i="1" dirty="0">
                          <a:latin typeface="Lucida Sans" panose="020B0602030504020204" pitchFamily="34" charset="0"/>
                        </a:rPr>
                        <a:t>Employee + Spouse</a:t>
                      </a:r>
                    </a:p>
                  </a:txBody>
                  <a:tcPr marL="58293" marR="58293" marT="29147" marB="2914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$1.33</a:t>
                      </a:r>
                    </a:p>
                  </a:txBody>
                  <a:tcPr marL="6072" marR="6072" marT="6072" marB="29147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$5.73</a:t>
                      </a:r>
                    </a:p>
                  </a:txBody>
                  <a:tcPr marL="6072" marR="6072" marT="6072" marB="29147" anchor="b"/>
                </a:tc>
                <a:extLst>
                  <a:ext uri="{0D108BD9-81ED-4DB2-BD59-A6C34878D82A}">
                    <a16:rowId xmlns:a16="http://schemas.microsoft.com/office/drawing/2014/main" val="2886400868"/>
                  </a:ext>
                </a:extLst>
              </a:tr>
              <a:tr h="249135">
                <a:tc>
                  <a:txBody>
                    <a:bodyPr/>
                    <a:lstStyle/>
                    <a:p>
                      <a:r>
                        <a:rPr lang="en-US" sz="1100" i="1" dirty="0">
                          <a:latin typeface="Lucida Sans" panose="020B0602030504020204" pitchFamily="34" charset="0"/>
                        </a:rPr>
                        <a:t>Employee + Child(ren)</a:t>
                      </a:r>
                    </a:p>
                  </a:txBody>
                  <a:tcPr marL="58293" marR="58293" marT="29147" marB="2914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$1.36</a:t>
                      </a:r>
                    </a:p>
                  </a:txBody>
                  <a:tcPr marL="6072" marR="6072" marT="6072" marB="29147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$5.84</a:t>
                      </a:r>
                    </a:p>
                  </a:txBody>
                  <a:tcPr marL="6072" marR="6072" marT="6072" marB="29147" anchor="b"/>
                </a:tc>
                <a:extLst>
                  <a:ext uri="{0D108BD9-81ED-4DB2-BD59-A6C34878D82A}">
                    <a16:rowId xmlns:a16="http://schemas.microsoft.com/office/drawing/2014/main" val="4110499814"/>
                  </a:ext>
                </a:extLst>
              </a:tr>
              <a:tr h="260940">
                <a:tc>
                  <a:txBody>
                    <a:bodyPr/>
                    <a:lstStyle/>
                    <a:p>
                      <a:r>
                        <a:rPr lang="en-US" sz="1100" i="1" dirty="0">
                          <a:latin typeface="Lucida Sans" panose="020B0602030504020204" pitchFamily="34" charset="0"/>
                        </a:rPr>
                        <a:t>Family</a:t>
                      </a:r>
                    </a:p>
                  </a:txBody>
                  <a:tcPr marL="58293" marR="58293" marT="29147" marB="2914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$2.18</a:t>
                      </a:r>
                    </a:p>
                  </a:txBody>
                  <a:tcPr marL="6072" marR="6072" marT="6072" marB="29147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$9.42</a:t>
                      </a:r>
                    </a:p>
                  </a:txBody>
                  <a:tcPr marL="6072" marR="6072" marT="6072" marB="29147" anchor="b"/>
                </a:tc>
                <a:extLst>
                  <a:ext uri="{0D108BD9-81ED-4DB2-BD59-A6C34878D82A}">
                    <a16:rowId xmlns:a16="http://schemas.microsoft.com/office/drawing/2014/main" val="3445358064"/>
                  </a:ext>
                </a:extLst>
              </a:tr>
            </a:tbl>
          </a:graphicData>
        </a:graphic>
      </p:graphicFrame>
      <p:sp>
        <p:nvSpPr>
          <p:cNvPr id="12" name="object 16">
            <a:extLst>
              <a:ext uri="{FF2B5EF4-FFF2-40B4-BE49-F238E27FC236}">
                <a16:creationId xmlns:a16="http://schemas.microsoft.com/office/drawing/2014/main" id="{056637EB-2FB3-4F59-F7D0-8CB00899C003}"/>
              </a:ext>
            </a:extLst>
          </p:cNvPr>
          <p:cNvSpPr txBox="1"/>
          <p:nvPr/>
        </p:nvSpPr>
        <p:spPr>
          <a:xfrm>
            <a:off x="1829959" y="4867884"/>
            <a:ext cx="5395379" cy="451887"/>
          </a:xfrm>
          <a:prstGeom prst="rect">
            <a:avLst/>
          </a:prstGeom>
        </p:spPr>
        <p:txBody>
          <a:bodyPr vert="horz" wrap="square" lIns="0" tIns="8097" rIns="0" bIns="0" rtlCol="0">
            <a:spAutoFit/>
          </a:bodyPr>
          <a:lstStyle/>
          <a:p>
            <a:pPr marL="8096">
              <a:spcBef>
                <a:spcPts val="63"/>
              </a:spcBef>
            </a:pPr>
            <a:r>
              <a:rPr sz="1400" b="1" spc="-39" dirty="0">
                <a:solidFill>
                  <a:srgbClr val="231F20"/>
                </a:solidFill>
                <a:latin typeface="Lucida Sans"/>
                <a:cs typeface="Lucida Sans"/>
              </a:rPr>
              <a:t>Bi-Weekly</a:t>
            </a:r>
            <a:r>
              <a:rPr sz="1400" b="1" spc="-4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79" dirty="0">
                <a:solidFill>
                  <a:srgbClr val="231F20"/>
                </a:solidFill>
                <a:latin typeface="Lucida Sans"/>
                <a:cs typeface="Lucida Sans"/>
              </a:rPr>
              <a:t>Employee</a:t>
            </a:r>
            <a:r>
              <a:rPr sz="1400" b="1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Lucida Sans"/>
                <a:cs typeface="Lucida Sans"/>
              </a:rPr>
              <a:t>Premium:</a:t>
            </a:r>
            <a:r>
              <a:rPr sz="1400" b="1" spc="-4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67" dirty="0">
                <a:solidFill>
                  <a:srgbClr val="231F20"/>
                </a:solidFill>
                <a:latin typeface="Lucida Sans"/>
                <a:cs typeface="Lucida Sans"/>
              </a:rPr>
              <a:t>Dental</a:t>
            </a:r>
            <a:r>
              <a:rPr sz="1400" b="1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b="1" spc="-54" dirty="0">
                <a:solidFill>
                  <a:srgbClr val="231F20"/>
                </a:solidFill>
                <a:latin typeface="Lucida Sans"/>
                <a:cs typeface="Lucida Sans"/>
              </a:rPr>
              <a:t>Plans</a:t>
            </a:r>
            <a:r>
              <a:rPr sz="1400" b="1" spc="-4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endParaRPr lang="en-US" sz="1400" b="1" spc="-42" dirty="0">
              <a:solidFill>
                <a:srgbClr val="231F20"/>
              </a:solidFill>
              <a:latin typeface="Lucida Sans"/>
              <a:cs typeface="Lucida Sans"/>
            </a:endParaRPr>
          </a:p>
          <a:p>
            <a:pPr marL="8096">
              <a:spcBef>
                <a:spcPts val="63"/>
              </a:spcBef>
            </a:pPr>
            <a:r>
              <a:rPr sz="1400" spc="-48" dirty="0">
                <a:solidFill>
                  <a:srgbClr val="231F20"/>
                </a:solidFill>
                <a:latin typeface="Lucida Sans"/>
                <a:cs typeface="Lucida Sans"/>
              </a:rPr>
              <a:t>Employees</a:t>
            </a:r>
            <a:r>
              <a:rPr sz="1400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54" dirty="0">
                <a:solidFill>
                  <a:srgbClr val="231F20"/>
                </a:solidFill>
                <a:latin typeface="Lucida Sans"/>
                <a:cs typeface="Lucida Sans"/>
              </a:rPr>
              <a:t>hired</a:t>
            </a:r>
            <a:r>
              <a:rPr sz="1400" spc="-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51" dirty="0">
                <a:solidFill>
                  <a:srgbClr val="231F20"/>
                </a:solidFill>
                <a:latin typeface="Lucida Sans"/>
                <a:cs typeface="Lucida Sans"/>
              </a:rPr>
              <a:t>prior</a:t>
            </a:r>
            <a:r>
              <a:rPr sz="1400" spc="-39" dirty="0">
                <a:solidFill>
                  <a:srgbClr val="231F20"/>
                </a:solidFill>
                <a:latin typeface="Lucida Sans"/>
                <a:cs typeface="Lucida Sans"/>
              </a:rPr>
              <a:t> to </a:t>
            </a:r>
            <a:r>
              <a:rPr sz="1400" spc="-54" dirty="0">
                <a:solidFill>
                  <a:srgbClr val="231F20"/>
                </a:solidFill>
                <a:latin typeface="Lucida Sans"/>
                <a:cs typeface="Lucida Sans"/>
              </a:rPr>
              <a:t>November</a:t>
            </a:r>
            <a:r>
              <a:rPr sz="1400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Lucida Sans"/>
                <a:cs typeface="Lucida Sans"/>
              </a:rPr>
              <a:t>1,</a:t>
            </a:r>
            <a:r>
              <a:rPr sz="1400" spc="-3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48" dirty="0">
                <a:solidFill>
                  <a:srgbClr val="231F20"/>
                </a:solidFill>
                <a:latin typeface="Lucida Sans"/>
                <a:cs typeface="Lucida Sans"/>
              </a:rPr>
              <a:t>2007</a:t>
            </a:r>
            <a:endParaRPr sz="1400" dirty="0">
              <a:latin typeface="Lucida Sans"/>
              <a:cs typeface="Lucida Sans"/>
            </a:endParaRPr>
          </a:p>
        </p:txBody>
      </p:sp>
      <p:graphicFrame>
        <p:nvGraphicFramePr>
          <p:cNvPr id="2" name="object 22">
            <a:extLst>
              <a:ext uri="{FF2B5EF4-FFF2-40B4-BE49-F238E27FC236}">
                <a16:creationId xmlns:a16="http://schemas.microsoft.com/office/drawing/2014/main" id="{D7A7C30E-BC05-5A90-BF49-98834ECB9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60135"/>
              </p:ext>
            </p:extLst>
          </p:nvPr>
        </p:nvGraphicFramePr>
        <p:xfrm>
          <a:off x="1829960" y="5347972"/>
          <a:ext cx="5395380" cy="1770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Basic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Dental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Plan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740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Enhan</a:t>
                      </a:r>
                      <a:r>
                        <a:rPr sz="1100" spc="-15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</a:t>
                      </a:r>
                      <a:r>
                        <a:rPr sz="110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ed</a:t>
                      </a:r>
                      <a:r>
                        <a:rPr sz="1100" spc="-5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Dental</a:t>
                      </a:r>
                      <a:r>
                        <a:rPr sz="1100" spc="-5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Plan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1740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F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8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Full-Time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lang="en-US" sz="1100" b="1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&amp; Part-Time </a:t>
                      </a:r>
                      <a:r>
                        <a:rPr sz="1100" b="1" spc="-9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Employees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(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24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-40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Hours: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Employees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scheduled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to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work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as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reflected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in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his/her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personnel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file)</a:t>
                      </a:r>
                      <a:endParaRPr sz="1100" dirty="0">
                        <a:latin typeface="Lucida Sans" panose="020B0602030504020204" pitchFamily="34" charset="0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7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i="0" spc="-1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C</a:t>
                      </a:r>
                      <a:r>
                        <a:rPr sz="1100" i="0" spc="-2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ov</a:t>
                      </a:r>
                      <a:r>
                        <a:rPr sz="1100" i="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</a:t>
                      </a:r>
                      <a:r>
                        <a:rPr sz="1100" i="0" spc="-2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r</a:t>
                      </a:r>
                      <a:r>
                        <a:rPr sz="1100" i="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age</a:t>
                      </a:r>
                      <a:r>
                        <a:rPr sz="1100" i="0" spc="-6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i="0" spc="-15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Le</a:t>
                      </a:r>
                      <a:r>
                        <a:rPr sz="1100" i="0" spc="-2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v</a:t>
                      </a:r>
                      <a:r>
                        <a:rPr sz="1100" i="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el</a:t>
                      </a:r>
                      <a:endParaRPr sz="1100" i="0" dirty="0">
                        <a:latin typeface="Lucida Sans" panose="020B0602030504020204" pitchFamily="34" charset="0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Empl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oy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emium</a:t>
                      </a:r>
                      <a:endParaRPr sz="1100" dirty="0">
                        <a:latin typeface="Lucida Sans" panose="020B0602030504020204" pitchFamily="34" charset="0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Empl</a:t>
                      </a:r>
                      <a:r>
                        <a:rPr sz="1100" spc="-2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oy</a:t>
                      </a:r>
                      <a:r>
                        <a:rPr sz="110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ee</a:t>
                      </a:r>
                      <a:r>
                        <a:rPr sz="1100" spc="-6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 </a:t>
                      </a:r>
                      <a:r>
                        <a:rPr sz="1100" spc="-1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P</a:t>
                      </a:r>
                      <a:r>
                        <a:rPr sz="1100" spc="-2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r</a:t>
                      </a:r>
                      <a:r>
                        <a:rPr sz="1100">
                          <a:solidFill>
                            <a:srgbClr val="231F20"/>
                          </a:solidFill>
                          <a:latin typeface="Lucida Sans" panose="020B0602030504020204" pitchFamily="34" charset="0"/>
                          <a:cs typeface="Lucida Sans"/>
                        </a:rPr>
                        <a:t>emium</a:t>
                      </a:r>
                      <a:endParaRPr sz="1100">
                        <a:latin typeface="Lucida Sans" panose="020B0602030504020204" pitchFamily="34" charset="0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5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i="1" spc="-7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Employee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$5.16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$7.96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5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i="1" spc="-9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Employee + Spouse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$9.96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$15.33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5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i="1" dirty="0">
                          <a:latin typeface="Lucida Sans"/>
                          <a:cs typeface="Lucida Sans"/>
                        </a:rPr>
                        <a:t>EE + Child(ren)</a:t>
                      </a:r>
                      <a:endParaRPr sz="1100" i="1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$9.86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$16.62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61645"/>
                  </a:ext>
                </a:extLst>
              </a:tr>
              <a:tr h="23465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i="1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$16.00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$26.28</a:t>
                      </a:r>
                    </a:p>
                  </a:txBody>
                  <a:tcPr marL="6072" marR="6072" marT="6072" marB="29147" anchor="b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8">
            <a:extLst>
              <a:ext uri="{FF2B5EF4-FFF2-40B4-BE49-F238E27FC236}">
                <a16:creationId xmlns:a16="http://schemas.microsoft.com/office/drawing/2014/main" id="{49F9733C-69CA-9EDB-44E1-00D609F8E270}"/>
              </a:ext>
            </a:extLst>
          </p:cNvPr>
          <p:cNvSpPr txBox="1"/>
          <p:nvPr/>
        </p:nvSpPr>
        <p:spPr>
          <a:xfrm>
            <a:off x="1829959" y="1843490"/>
            <a:ext cx="5395379" cy="654507"/>
          </a:xfrm>
          <a:prstGeom prst="rect">
            <a:avLst/>
          </a:prstGeom>
        </p:spPr>
        <p:txBody>
          <a:bodyPr vert="horz" wrap="square" lIns="0" tIns="8097" rIns="0" bIns="0" rtlCol="0">
            <a:spAutoFit/>
          </a:bodyPr>
          <a:lstStyle/>
          <a:p>
            <a:pPr marL="8096">
              <a:spcBef>
                <a:spcPts val="63"/>
              </a:spcBef>
            </a:pPr>
            <a:r>
              <a:rPr sz="1400" b="1" dirty="0">
                <a:solidFill>
                  <a:srgbClr val="231F20"/>
                </a:solidFill>
                <a:latin typeface="Lucida Sans"/>
                <a:cs typeface="Lucida Sans"/>
              </a:rPr>
              <a:t>Bi-Weekly Employee Premium: Medical and Prescription Drug Plans</a:t>
            </a:r>
            <a:endParaRPr sz="1400" dirty="0">
              <a:latin typeface="Lucida Sans"/>
              <a:cs typeface="Lucida Sans"/>
            </a:endParaRPr>
          </a:p>
          <a:p>
            <a:pPr marL="8096"/>
            <a:r>
              <a:rPr sz="1400" dirty="0">
                <a:solidFill>
                  <a:srgbClr val="231F20"/>
                </a:solidFill>
                <a:latin typeface="Lucida Sans"/>
                <a:cs typeface="Lucida Sans"/>
              </a:rPr>
              <a:t>Employees hired prior to November 1, 2007</a:t>
            </a:r>
            <a:endParaRPr sz="1400" dirty="0">
              <a:latin typeface="Lucida Sans"/>
              <a:cs typeface="Lucida San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F6A3DC7-00BE-0B31-6869-191B56994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94827"/>
              </p:ext>
            </p:extLst>
          </p:nvPr>
        </p:nvGraphicFramePr>
        <p:xfrm>
          <a:off x="1829960" y="2525934"/>
          <a:ext cx="5395380" cy="2031593"/>
        </p:xfrm>
        <a:graphic>
          <a:graphicData uri="http://schemas.openxmlformats.org/drawingml/2006/table">
            <a:tbl>
              <a:tblPr firstRow="1" bandRow="1"/>
              <a:tblGrid>
                <a:gridCol w="1079076">
                  <a:extLst>
                    <a:ext uri="{9D8B030D-6E8A-4147-A177-3AD203B41FA5}">
                      <a16:colId xmlns:a16="http://schemas.microsoft.com/office/drawing/2014/main" val="1953679034"/>
                    </a:ext>
                  </a:extLst>
                </a:gridCol>
                <a:gridCol w="1079076">
                  <a:extLst>
                    <a:ext uri="{9D8B030D-6E8A-4147-A177-3AD203B41FA5}">
                      <a16:colId xmlns:a16="http://schemas.microsoft.com/office/drawing/2014/main" val="1219044656"/>
                    </a:ext>
                  </a:extLst>
                </a:gridCol>
                <a:gridCol w="1079076">
                  <a:extLst>
                    <a:ext uri="{9D8B030D-6E8A-4147-A177-3AD203B41FA5}">
                      <a16:colId xmlns:a16="http://schemas.microsoft.com/office/drawing/2014/main" val="1307938209"/>
                    </a:ext>
                  </a:extLst>
                </a:gridCol>
                <a:gridCol w="1079076">
                  <a:extLst>
                    <a:ext uri="{9D8B030D-6E8A-4147-A177-3AD203B41FA5}">
                      <a16:colId xmlns:a16="http://schemas.microsoft.com/office/drawing/2014/main" val="3631271221"/>
                    </a:ext>
                  </a:extLst>
                </a:gridCol>
                <a:gridCol w="1079076">
                  <a:extLst>
                    <a:ext uri="{9D8B030D-6E8A-4147-A177-3AD203B41FA5}">
                      <a16:colId xmlns:a16="http://schemas.microsoft.com/office/drawing/2014/main" val="2794420503"/>
                    </a:ext>
                  </a:extLst>
                </a:gridCol>
              </a:tblGrid>
              <a:tr h="238241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Medi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al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Plan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ering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7407" marB="0"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Gold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Plan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7407" marB="0"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Sil</a:t>
                      </a:r>
                      <a:r>
                        <a:rPr sz="1100" b="1" spc="-15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v</a:t>
                      </a:r>
                      <a:r>
                        <a:rPr sz="1100" b="1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er</a:t>
                      </a:r>
                      <a:r>
                        <a:rPr sz="1100" b="1" spc="-45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b="1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Plan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17407" marB="0"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on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z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Plan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7407" marB="0">
                    <a:solidFill>
                      <a:srgbClr val="CF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Basic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Plan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7407" marB="0">
                    <a:solidFill>
                      <a:srgbClr val="CF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07697"/>
                  </a:ext>
                </a:extLst>
              </a:tr>
              <a:tr h="277115">
                <a:tc gridSpan="5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Full-Time</a:t>
                      </a:r>
                      <a:r>
                        <a:rPr lang="en-US" sz="1100" b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b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&amp;</a:t>
                      </a:r>
                      <a:r>
                        <a:rPr lang="en-US" sz="1100" b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b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Part-Time</a:t>
                      </a:r>
                      <a:r>
                        <a:rPr lang="en-US" sz="1100" b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b="1" spc="-9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Employees</a:t>
                      </a:r>
                      <a:r>
                        <a:rPr lang="en-US" sz="1100" b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(24-40</a:t>
                      </a:r>
                      <a:r>
                        <a:rPr lang="en-US" sz="11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Hours:</a:t>
                      </a:r>
                      <a:r>
                        <a:rPr lang="en-US" sz="1100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Employees</a:t>
                      </a:r>
                      <a:r>
                        <a:rPr lang="en-US" sz="11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scheduled</a:t>
                      </a:r>
                      <a:r>
                        <a:rPr lang="en-US" sz="11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to</a:t>
                      </a:r>
                      <a:r>
                        <a:rPr lang="en-US" sz="1100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work</a:t>
                      </a:r>
                      <a:r>
                        <a:rPr lang="en-US" sz="11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as</a:t>
                      </a:r>
                      <a:r>
                        <a:rPr lang="en-US" sz="11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reflected</a:t>
                      </a:r>
                      <a:r>
                        <a:rPr lang="en-US" sz="1100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in</a:t>
                      </a:r>
                      <a:r>
                        <a:rPr lang="en-US" sz="11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his/her</a:t>
                      </a:r>
                      <a:r>
                        <a:rPr lang="en-US" sz="1100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personnel</a:t>
                      </a:r>
                      <a:r>
                        <a:rPr lang="en-US" sz="1100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100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file)</a:t>
                      </a:r>
                      <a:endParaRPr lang="en-US" sz="1100" dirty="0">
                        <a:latin typeface="Lucida Sans"/>
                        <a:cs typeface="Lucida Sans"/>
                      </a:endParaRPr>
                    </a:p>
                  </a:txBody>
                  <a:tcPr marL="58293" marR="58293" marT="29147" marB="29147"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77008"/>
                  </a:ext>
                </a:extLst>
              </a:tr>
              <a:tr h="25183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i="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</a:t>
                      </a:r>
                      <a:r>
                        <a:rPr sz="1100" i="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ov</a:t>
                      </a:r>
                      <a:r>
                        <a:rPr sz="1100" i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1100" i="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100" i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age</a:t>
                      </a:r>
                      <a:r>
                        <a:rPr sz="1100" i="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i="0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Le</a:t>
                      </a:r>
                      <a:r>
                        <a:rPr sz="1100" i="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v</a:t>
                      </a:r>
                      <a:r>
                        <a:rPr sz="1100" i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el</a:t>
                      </a:r>
                      <a:endParaRPr sz="1100" i="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endParaRPr lang="en-US" sz="1100" spc="-60" dirty="0">
                        <a:solidFill>
                          <a:srgbClr val="231F20"/>
                        </a:solidFill>
                        <a:latin typeface="Lucida Sans"/>
                        <a:cs typeface="Lucida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emium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endParaRPr lang="en-US" sz="1100" spc="-60" dirty="0">
                        <a:solidFill>
                          <a:srgbClr val="231F20"/>
                        </a:solidFill>
                        <a:latin typeface="Lucida Sans"/>
                        <a:cs typeface="Lucida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emium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endParaRPr lang="en-US" sz="1100" spc="-60" dirty="0">
                        <a:solidFill>
                          <a:srgbClr val="231F20"/>
                        </a:solidFill>
                        <a:latin typeface="Lucida Sans"/>
                        <a:cs typeface="Lucida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emium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oy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endParaRPr lang="en-US" sz="1100" spc="-60" dirty="0">
                        <a:solidFill>
                          <a:srgbClr val="231F20"/>
                        </a:solidFill>
                        <a:latin typeface="Lucida Sans"/>
                        <a:cs typeface="Lucida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emium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extLst>
                  <a:ext uri="{0D108BD9-81ED-4DB2-BD59-A6C34878D82A}">
                    <a16:rowId xmlns:a16="http://schemas.microsoft.com/office/drawing/2014/main" val="3482443319"/>
                  </a:ext>
                </a:extLst>
              </a:tr>
              <a:tr h="16232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i="1" spc="-75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Employee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Lucida Sans" panose="020B0602030504020204" pitchFamily="34" charset="0"/>
                        </a:rPr>
                        <a:t>$138.44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$82.63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$56.85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$28.31 </a:t>
                      </a:r>
                    </a:p>
                  </a:txBody>
                  <a:tcPr marL="0" marR="0" marT="15787" marB="0"/>
                </a:tc>
                <a:extLst>
                  <a:ext uri="{0D108BD9-81ED-4DB2-BD59-A6C34878D82A}">
                    <a16:rowId xmlns:a16="http://schemas.microsoft.com/office/drawing/2014/main" val="3261788164"/>
                  </a:ext>
                </a:extLst>
              </a:tr>
              <a:tr h="15180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i="1" spc="-9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Employee + Spouse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26034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Lucida Sans" panose="020B0602030504020204" pitchFamily="34" charset="0"/>
                        </a:rPr>
                        <a:t>$285.18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$170.21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$117.12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$58.31 </a:t>
                      </a:r>
                    </a:p>
                  </a:txBody>
                  <a:tcPr marL="0" marR="0" marT="15787" marB="0"/>
                </a:tc>
                <a:extLst>
                  <a:ext uri="{0D108BD9-81ED-4DB2-BD59-A6C34878D82A}">
                    <a16:rowId xmlns:a16="http://schemas.microsoft.com/office/drawing/2014/main" val="3729122162"/>
                  </a:ext>
                </a:extLst>
              </a:tr>
              <a:tr h="12265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i="1" dirty="0">
                          <a:latin typeface="Lucida Sans"/>
                          <a:cs typeface="Lucida Sans"/>
                        </a:rPr>
                        <a:t>EE + Child(ren)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26034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Lucida Sans" panose="020B0602030504020204" pitchFamily="34" charset="0"/>
                        </a:rPr>
                        <a:t>$250.57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$149.55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$102.91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$51.23 </a:t>
                      </a:r>
                    </a:p>
                  </a:txBody>
                  <a:tcPr marL="0" marR="0" marT="15787" marB="0"/>
                </a:tc>
                <a:extLst>
                  <a:ext uri="{0D108BD9-81ED-4DB2-BD59-A6C34878D82A}">
                    <a16:rowId xmlns:a16="http://schemas.microsoft.com/office/drawing/2014/main" val="451579498"/>
                  </a:ext>
                </a:extLst>
              </a:tr>
              <a:tr h="19094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i="1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1016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Lucida Sans" panose="020B0602030504020204" pitchFamily="34" charset="0"/>
                        </a:rPr>
                        <a:t>$372.40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$222.26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$152.94 </a:t>
                      </a:r>
                    </a:p>
                  </a:txBody>
                  <a:tcPr marL="0" marR="0" marT="15787" marB="0"/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100" dirty="0">
                          <a:latin typeface="Lucida Sans"/>
                          <a:cs typeface="Lucida Sans"/>
                        </a:rPr>
                        <a:t>$76.14 </a:t>
                      </a:r>
                    </a:p>
                  </a:txBody>
                  <a:tcPr marL="0" marR="0" marT="15787" marB="0"/>
                </a:tc>
                <a:extLst>
                  <a:ext uri="{0D108BD9-81ED-4DB2-BD59-A6C34878D82A}">
                    <a16:rowId xmlns:a16="http://schemas.microsoft.com/office/drawing/2014/main" val="1480470554"/>
                  </a:ext>
                </a:extLst>
              </a:tr>
            </a:tbl>
          </a:graphicData>
        </a:graphic>
      </p:graphicFrame>
      <p:pic>
        <p:nvPicPr>
          <p:cNvPr id="4" name="Picture 3" descr="A logo for a health care company">
            <a:extLst>
              <a:ext uri="{FF2B5EF4-FFF2-40B4-BE49-F238E27FC236}">
                <a16:creationId xmlns:a16="http://schemas.microsoft.com/office/drawing/2014/main" id="{798CCD56-4FD6-FED9-4C45-F606D0BA7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38" y="268322"/>
            <a:ext cx="2564724" cy="12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80BFF797C8A43A29EDC5A666CCEBB" ma:contentTypeVersion="21" ma:contentTypeDescription="Create a new document." ma:contentTypeScope="" ma:versionID="6b063386183cbadfe43a742816dc2e73">
  <xsd:schema xmlns:xsd="http://www.w3.org/2001/XMLSchema" xmlns:xs="http://www.w3.org/2001/XMLSchema" xmlns:p="http://schemas.microsoft.com/office/2006/metadata/properties" xmlns:ns2="df5f1c64-a2d3-4332-9f8d-c8619b2cba23" xmlns:ns3="0a71efb1-5250-41f9-9a5a-0cbae10a56dd" targetNamespace="http://schemas.microsoft.com/office/2006/metadata/properties" ma:root="true" ma:fieldsID="c5b68fd23e28357e5594e7442195b3eb" ns2:_="" ns3:_="">
    <xsd:import namespace="df5f1c64-a2d3-4332-9f8d-c8619b2cba23"/>
    <xsd:import namespace="0a71efb1-5250-41f9-9a5a-0cbae10a56dd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Link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f1c64-a2d3-4332-9f8d-c8619b2cba23" elementFormDefault="qualified">
    <xsd:import namespace="http://schemas.microsoft.com/office/2006/documentManagement/types"/>
    <xsd:import namespace="http://schemas.microsoft.com/office/infopath/2007/PartnerControls"/>
    <xsd:element name="test" ma:index="2" nillable="true" ma:displayName="test" ma:format="DateTime" ma:internalName="test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8fdedc-b272-477a-bf77-2e9ca0abd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ink" ma:index="2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efb1-5250-41f9-9a5a-0cbae10a5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8a27664-d785-459c-ac4e-4a0a4e033b04}" ma:internalName="TaxCatchAll" ma:readOnly="false" ma:showField="CatchAllData" ma:web="0a71efb1-5250-41f9-9a5a-0cbae10a5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A3AA1-08C6-4B3E-92BE-2CC9F4217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9422FD-5D69-450B-B50A-8E4A893F7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f1c64-a2d3-4332-9f8d-c8619b2cba23"/>
    <ds:schemaRef ds:uri="0a71efb1-5250-41f9-9a5a-0cbae10a5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250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Lucida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Phillips, Emily</dc:creator>
  <cp:lastModifiedBy>Phillips, Emily</cp:lastModifiedBy>
  <cp:revision>1</cp:revision>
  <dcterms:created xsi:type="dcterms:W3CDTF">2024-10-09T13:50:59Z</dcterms:created>
  <dcterms:modified xsi:type="dcterms:W3CDTF">2024-10-25T19:13:27Z</dcterms:modified>
</cp:coreProperties>
</file>