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77" r:id="rId5"/>
  </p:sldMasterIdLst>
  <p:notesMasterIdLst>
    <p:notesMasterId r:id="rId16"/>
  </p:notesMasterIdLst>
  <p:handoutMasterIdLst>
    <p:handoutMasterId r:id="rId17"/>
  </p:handoutMasterIdLst>
  <p:sldIdLst>
    <p:sldId id="256" r:id="rId6"/>
    <p:sldId id="259" r:id="rId7"/>
    <p:sldId id="260" r:id="rId8"/>
    <p:sldId id="272" r:id="rId9"/>
    <p:sldId id="267" r:id="rId10"/>
    <p:sldId id="273" r:id="rId11"/>
    <p:sldId id="274" r:id="rId12"/>
    <p:sldId id="268" r:id="rId13"/>
    <p:sldId id="270" r:id="rId14"/>
    <p:sldId id="266"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Folks" initials="JF" lastIdx="4" clrIdx="0">
    <p:extLst>
      <p:ext uri="{19B8F6BF-5375-455C-9EA6-DF929625EA0E}">
        <p15:presenceInfo xmlns:p15="http://schemas.microsoft.com/office/powerpoint/2012/main" userId="Jason Folks" providerId="None"/>
      </p:ext>
    </p:extLst>
  </p:cmAuthor>
  <p:cmAuthor id="2" name="Jody Dietel" initials="JD" lastIdx="1" clrIdx="1">
    <p:extLst>
      <p:ext uri="{19B8F6BF-5375-455C-9EA6-DF929625EA0E}">
        <p15:presenceInfo xmlns:p15="http://schemas.microsoft.com/office/powerpoint/2012/main" userId="S::jdietel@healthequity.com::31fc35ed-46da-4ebf-bd4f-0e0eca1864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p:restoredTop sz="94558"/>
  </p:normalViewPr>
  <p:slideViewPr>
    <p:cSldViewPr snapToGrid="0" snapToObjects="1">
      <p:cViewPr varScale="1">
        <p:scale>
          <a:sx n="137" d="100"/>
          <a:sy n="137" d="100"/>
        </p:scale>
        <p:origin x="660" y="12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5" d="100"/>
          <a:sy n="105" d="100"/>
        </p:scale>
        <p:origin x="4472"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C91386-A111-6C48-BCF7-208B5B6ED751}" type="datetimeFigureOut">
              <a:rPr lang="en-US" smtClean="0"/>
              <a:t>7/13/2020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FA124A-9BE6-FE45-B9A0-1C7CB4F02CA3}" type="slidenum">
              <a:rPr lang="en-US" smtClean="0"/>
              <a:t>‹#›</a:t>
            </a:fld>
            <a:endParaRPr lang="en-US"/>
          </a:p>
        </p:txBody>
      </p:sp>
    </p:spTree>
    <p:extLst>
      <p:ext uri="{BB962C8B-B14F-4D97-AF65-F5344CB8AC3E}">
        <p14:creationId xmlns:p14="http://schemas.microsoft.com/office/powerpoint/2010/main" val="3209959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50A252-FB77-1D4C-A5E8-61932BD3B557}" type="datetimeFigureOut">
              <a:rPr lang="en-US" smtClean="0"/>
              <a:t>7/13/2020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E42FE3-2463-BA40-B165-CCAA241FE5E0}" type="slidenum">
              <a:rPr lang="en-US" smtClean="0"/>
              <a:t>‹#›</a:t>
            </a:fld>
            <a:endParaRPr lang="en-US"/>
          </a:p>
        </p:txBody>
      </p:sp>
    </p:spTree>
    <p:extLst>
      <p:ext uri="{BB962C8B-B14F-4D97-AF65-F5344CB8AC3E}">
        <p14:creationId xmlns:p14="http://schemas.microsoft.com/office/powerpoint/2010/main" val="310616179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HealthEquity">
    <p:bg>
      <p:bgPr>
        <a:solidFill>
          <a:schemeClr val="accent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a:xfrm>
            <a:off x="4564534" y="1839069"/>
            <a:ext cx="0" cy="0"/>
          </a:xfrm>
          <a:prstGeom prst="line">
            <a:avLst/>
          </a:prstGeom>
          <a:ln w="7620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3" name="Rectangle 22"/>
          <p:cNvSpPr/>
          <p:nvPr userDrawn="1"/>
        </p:nvSpPr>
        <p:spPr>
          <a:xfrm>
            <a:off x="5677752" y="4599735"/>
            <a:ext cx="3458782" cy="53456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b"/>
          <a:lstStyle/>
          <a:p>
            <a:pPr algn="ctr"/>
            <a:endParaRPr lang="en-US" sz="1900">
              <a:solidFill>
                <a:schemeClr val="accent1"/>
              </a:solidFill>
            </a:endParaRPr>
          </a:p>
        </p:txBody>
      </p:sp>
      <p:sp>
        <p:nvSpPr>
          <p:cNvPr id="29" name="Title 1">
            <a:extLst>
              <a:ext uri="{FF2B5EF4-FFF2-40B4-BE49-F238E27FC236}">
                <a16:creationId xmlns:a16="http://schemas.microsoft.com/office/drawing/2014/main" id="{DC42BF57-0D9D-8E4D-A345-2ECF68E78A84}"/>
              </a:ext>
            </a:extLst>
          </p:cNvPr>
          <p:cNvSpPr>
            <a:spLocks noGrp="1"/>
          </p:cNvSpPr>
          <p:nvPr>
            <p:ph type="title" hasCustomPrompt="1"/>
          </p:nvPr>
        </p:nvSpPr>
        <p:spPr>
          <a:xfrm>
            <a:off x="914399" y="1627632"/>
            <a:ext cx="6858000" cy="1554480"/>
          </a:xfrm>
        </p:spPr>
        <p:txBody>
          <a:bodyPr wrap="square" lIns="0" rIns="0" anchor="b" anchorCtr="0">
            <a:spAutoFit/>
          </a:bodyPr>
          <a:lstStyle>
            <a:lvl1pPr algn="l">
              <a:lnSpc>
                <a:spcPct val="90000"/>
              </a:lnSpc>
              <a:defRPr sz="5000" b="1" cap="none" baseline="0">
                <a:solidFill>
                  <a:schemeClr val="bg1"/>
                </a:solidFill>
              </a:defRPr>
            </a:lvl1pPr>
          </a:lstStyle>
          <a:p>
            <a:r>
              <a:rPr lang="en-US" dirty="0"/>
              <a:t>Click to add master title style</a:t>
            </a:r>
          </a:p>
        </p:txBody>
      </p:sp>
      <p:sp>
        <p:nvSpPr>
          <p:cNvPr id="31" name="Text Placeholder 37">
            <a:extLst>
              <a:ext uri="{FF2B5EF4-FFF2-40B4-BE49-F238E27FC236}">
                <a16:creationId xmlns:a16="http://schemas.microsoft.com/office/drawing/2014/main" id="{6177A03E-D8F6-064A-AA05-7A280FAAF257}"/>
              </a:ext>
            </a:extLst>
          </p:cNvPr>
          <p:cNvSpPr>
            <a:spLocks noGrp="1"/>
          </p:cNvSpPr>
          <p:nvPr>
            <p:ph type="body" sz="quarter" idx="10" hasCustomPrompt="1"/>
          </p:nvPr>
        </p:nvSpPr>
        <p:spPr>
          <a:xfrm>
            <a:off x="914400" y="3200400"/>
            <a:ext cx="6858000" cy="461665"/>
          </a:xfrm>
        </p:spPr>
        <p:txBody>
          <a:bodyPr lIns="0" rIns="0">
            <a:spAutoFit/>
          </a:bodyPr>
          <a:lstStyle>
            <a:lvl1pPr marL="0" indent="0" algn="l">
              <a:buNone/>
              <a:defRPr sz="2400">
                <a:solidFill>
                  <a:srgbClr val="FFFFFF"/>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Click to edit subtitle</a:t>
            </a:r>
          </a:p>
        </p:txBody>
      </p:sp>
      <p:pic>
        <p:nvPicPr>
          <p:cNvPr id="32" name="Picture 24">
            <a:extLst>
              <a:ext uri="{FF2B5EF4-FFF2-40B4-BE49-F238E27FC236}">
                <a16:creationId xmlns:a16="http://schemas.microsoft.com/office/drawing/2014/main" id="{E8208FD5-ABF4-4B44-A278-421D81C5413B}"/>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914400" y="685800"/>
            <a:ext cx="1828800" cy="292607"/>
          </a:xfrm>
          <a:prstGeom prst="rect">
            <a:avLst/>
          </a:prstGeom>
        </p:spPr>
      </p:pic>
      <p:sp>
        <p:nvSpPr>
          <p:cNvPr id="10" name="TextBox 9">
            <a:extLst>
              <a:ext uri="{FF2B5EF4-FFF2-40B4-BE49-F238E27FC236}">
                <a16:creationId xmlns:a16="http://schemas.microsoft.com/office/drawing/2014/main" id="{FF27A2C0-B669-C348-A229-FC0AC9245603}"/>
              </a:ext>
            </a:extLst>
          </p:cNvPr>
          <p:cNvSpPr txBox="1"/>
          <p:nvPr userDrawn="1"/>
        </p:nvSpPr>
        <p:spPr>
          <a:xfrm>
            <a:off x="3716900" y="4526280"/>
            <a:ext cx="4508500" cy="215444"/>
          </a:xfrm>
          <a:prstGeom prst="rect">
            <a:avLst/>
          </a:prstGeom>
          <a:noFill/>
        </p:spPr>
        <p:txBody>
          <a:bodyPr wrap="square" rIns="0" rtlCol="0">
            <a:spAutoFit/>
          </a:bodyPr>
          <a:lstStyle/>
          <a:p>
            <a:pPr algn="r"/>
            <a:r>
              <a:rPr lang="en-US" sz="800" b="0" dirty="0">
                <a:solidFill>
                  <a:schemeClr val="bg1"/>
                </a:solidFill>
                <a:latin typeface="Arial" pitchFamily="34" charset="0"/>
                <a:cs typeface="Arial" pitchFamily="34" charset="0"/>
              </a:rPr>
              <a:t>Copyright © 2020 HealthEquity, Inc.</a:t>
            </a:r>
            <a:r>
              <a:rPr lang="en-US" sz="800" b="0" baseline="0" dirty="0">
                <a:solidFill>
                  <a:schemeClr val="bg1"/>
                </a:solidFill>
                <a:latin typeface="Arial" pitchFamily="34" charset="0"/>
                <a:cs typeface="Arial" pitchFamily="34" charset="0"/>
              </a:rPr>
              <a:t> All rights reserved.</a:t>
            </a:r>
            <a:endParaRPr lang="en-US" sz="800" b="0" dirty="0">
              <a:solidFill>
                <a:schemeClr val="bg1"/>
              </a:solidFill>
              <a:latin typeface="Arial" pitchFamily="34" charset="0"/>
              <a:cs typeface="Arial" pitchFamily="34" charset="0"/>
            </a:endParaRPr>
          </a:p>
        </p:txBody>
      </p:sp>
      <p:sp>
        <p:nvSpPr>
          <p:cNvPr id="11" name="Text Placeholder 37">
            <a:extLst>
              <a:ext uri="{FF2B5EF4-FFF2-40B4-BE49-F238E27FC236}">
                <a16:creationId xmlns:a16="http://schemas.microsoft.com/office/drawing/2014/main" id="{4D6F1E91-12ED-DC4A-AB99-8F48EE06141B}"/>
              </a:ext>
            </a:extLst>
          </p:cNvPr>
          <p:cNvSpPr>
            <a:spLocks noGrp="1"/>
          </p:cNvSpPr>
          <p:nvPr>
            <p:ph type="body" sz="quarter" idx="11" hasCustomPrompt="1"/>
          </p:nvPr>
        </p:nvSpPr>
        <p:spPr>
          <a:xfrm>
            <a:off x="914400" y="4358342"/>
            <a:ext cx="3657600" cy="400110"/>
          </a:xfrm>
        </p:spPr>
        <p:txBody>
          <a:bodyPr wrap="square" lIns="0" rIns="0" anchor="b">
            <a:spAutoFit/>
          </a:bodyPr>
          <a:lstStyle>
            <a:lvl1pPr marL="0" indent="0" algn="l">
              <a:buNone/>
              <a:defRPr sz="2000">
                <a:solidFill>
                  <a:srgbClr val="FFFFFF"/>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Month dd, </a:t>
            </a:r>
            <a:r>
              <a:rPr lang="en-US" dirty="0" err="1"/>
              <a:t>yyyy</a:t>
            </a:r>
            <a:endParaRPr lang="en-US" dirty="0"/>
          </a:p>
        </p:txBody>
      </p:sp>
    </p:spTree>
    <p:extLst>
      <p:ext uri="{BB962C8B-B14F-4D97-AF65-F5344CB8AC3E}">
        <p14:creationId xmlns:p14="http://schemas.microsoft.com/office/powerpoint/2010/main" val="1988538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left, content righ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950D68-03FD-0B4B-B4FC-98855CFC2B5E}"/>
              </a:ext>
            </a:extLst>
          </p:cNvPr>
          <p:cNvSpPr/>
          <p:nvPr userDrawn="1"/>
        </p:nvSpPr>
        <p:spPr>
          <a:xfrm>
            <a:off x="4572000" y="4572"/>
            <a:ext cx="4572000" cy="459028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sp>
        <p:nvSpPr>
          <p:cNvPr id="6" name="Slide Number Placeholder 5"/>
          <p:cNvSpPr>
            <a:spLocks noGrp="1"/>
          </p:cNvSpPr>
          <p:nvPr>
            <p:ph type="sldNum" sz="quarter" idx="12"/>
          </p:nvPr>
        </p:nvSpPr>
        <p:spPr/>
        <p:txBody>
          <a:bodyPr/>
          <a:lstStyle/>
          <a:p>
            <a:fld id="{9DB2B9AF-7C7A-ED4B-8B47-5EFC4C7403E8}" type="slidenum">
              <a:rPr lang="en-US" smtClean="0"/>
              <a:t>‹#›</a:t>
            </a:fld>
            <a:endParaRPr lang="en-US"/>
          </a:p>
        </p:txBody>
      </p:sp>
      <p:sp>
        <p:nvSpPr>
          <p:cNvPr id="5" name="Content Placeholder 2"/>
          <p:cNvSpPr>
            <a:spLocks noGrp="1"/>
          </p:cNvSpPr>
          <p:nvPr>
            <p:ph sz="half" idx="1"/>
          </p:nvPr>
        </p:nvSpPr>
        <p:spPr>
          <a:xfrm>
            <a:off x="5029200" y="548640"/>
            <a:ext cx="3657600" cy="3657600"/>
          </a:xfrm>
        </p:spPr>
        <p:txBody>
          <a:bodyPr/>
          <a:lstStyle>
            <a:lvl1pPr marL="264478" indent="-258128">
              <a:tabLst/>
              <a:defRPr sz="2000">
                <a:solidFill>
                  <a:schemeClr val="tx1"/>
                </a:solidFill>
              </a:defRPr>
            </a:lvl1pPr>
            <a:lvl2pPr marL="528955" indent="-264478">
              <a:tabLst/>
              <a:defRPr sz="1800">
                <a:solidFill>
                  <a:schemeClr val="tx1"/>
                </a:solidFill>
              </a:defRPr>
            </a:lvl2pPr>
            <a:lvl3pPr marL="822960" indent="-265176">
              <a:tabLst/>
              <a:defRPr sz="1600">
                <a:solidFill>
                  <a:schemeClr val="tx1"/>
                </a:solidFill>
              </a:defRPr>
            </a:lvl3pPr>
            <a:lvl4pPr marL="1087438" indent="-264478">
              <a:tabLst/>
              <a:defRPr sz="1600">
                <a:solidFill>
                  <a:schemeClr val="tx1"/>
                </a:solidFill>
              </a:defRPr>
            </a:lvl4pPr>
            <a:lvl5pPr marL="1351915" indent="-264478">
              <a:tabLst/>
              <a:defRPr sz="16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58E2286D-9899-7F4A-BA52-87E5434728DB}"/>
              </a:ext>
            </a:extLst>
          </p:cNvPr>
          <p:cNvSpPr>
            <a:spLocks noGrp="1"/>
          </p:cNvSpPr>
          <p:nvPr>
            <p:ph type="title" hasCustomPrompt="1"/>
          </p:nvPr>
        </p:nvSpPr>
        <p:spPr>
          <a:xfrm>
            <a:off x="457200" y="182880"/>
            <a:ext cx="3657600" cy="548640"/>
          </a:xfrm>
          <a:noFill/>
        </p:spPr>
        <p:txBody>
          <a:bodyPr wrap="square" tIns="91440" bIns="91440" anchor="t" anchorCtr="0">
            <a:spAutoFit/>
          </a:bodyPr>
          <a:lstStyle>
            <a:lvl1pPr>
              <a:defRPr sz="2800"/>
            </a:lvl1pPr>
          </a:lstStyle>
          <a:p>
            <a:r>
              <a:rPr lang="en-US" dirty="0"/>
              <a:t>Click to add title</a:t>
            </a:r>
          </a:p>
        </p:txBody>
      </p:sp>
      <p:sp>
        <p:nvSpPr>
          <p:cNvPr id="9" name="Content Placeholder 3">
            <a:extLst>
              <a:ext uri="{FF2B5EF4-FFF2-40B4-BE49-F238E27FC236}">
                <a16:creationId xmlns:a16="http://schemas.microsoft.com/office/drawing/2014/main" id="{F295136A-B265-4C4E-A3C0-04CA7B985945}"/>
              </a:ext>
            </a:extLst>
          </p:cNvPr>
          <p:cNvSpPr>
            <a:spLocks noGrp="1"/>
          </p:cNvSpPr>
          <p:nvPr>
            <p:ph sz="quarter" idx="11" hasCustomPrompt="1"/>
          </p:nvPr>
        </p:nvSpPr>
        <p:spPr>
          <a:xfrm>
            <a:off x="457200" y="4031524"/>
            <a:ext cx="8229600" cy="548640"/>
          </a:xfr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Tree>
    <p:extLst>
      <p:ext uri="{BB962C8B-B14F-4D97-AF65-F5344CB8AC3E}">
        <p14:creationId xmlns:p14="http://schemas.microsoft.com/office/powerpoint/2010/main" val="2636212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picture left">
    <p:spTree>
      <p:nvGrpSpPr>
        <p:cNvPr id="1" name=""/>
        <p:cNvGrpSpPr/>
        <p:nvPr/>
      </p:nvGrpSpPr>
      <p:grpSpPr>
        <a:xfrm>
          <a:off x="0" y="0"/>
          <a:ext cx="0" cy="0"/>
          <a:chOff x="0" y="0"/>
          <a:chExt cx="0" cy="0"/>
        </a:xfrm>
      </p:grpSpPr>
      <p:sp>
        <p:nvSpPr>
          <p:cNvPr id="8" name="Rectangle 7"/>
          <p:cNvSpPr/>
          <p:nvPr userDrawn="1"/>
        </p:nvSpPr>
        <p:spPr>
          <a:xfrm>
            <a:off x="3" y="2"/>
            <a:ext cx="1144277" cy="7167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hasCustomPrompt="1"/>
          </p:nvPr>
        </p:nvSpPr>
        <p:spPr>
          <a:xfrm>
            <a:off x="0" y="0"/>
            <a:ext cx="3200400" cy="4590288"/>
          </a:xfrm>
          <a:solidFill>
            <a:schemeClr val="bg2"/>
          </a:solidFill>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a:t>
            </a:r>
          </a:p>
        </p:txBody>
      </p:sp>
      <p:sp>
        <p:nvSpPr>
          <p:cNvPr id="7" name="Slide Number Placeholder 5">
            <a:extLst>
              <a:ext uri="{FF2B5EF4-FFF2-40B4-BE49-F238E27FC236}">
                <a16:creationId xmlns:a16="http://schemas.microsoft.com/office/drawing/2014/main" id="{143263EC-5D33-F343-BD1D-0ED01BBC0E98}"/>
              </a:ext>
            </a:extLst>
          </p:cNvPr>
          <p:cNvSpPr>
            <a:spLocks noGrp="1"/>
          </p:cNvSpPr>
          <p:nvPr>
            <p:ph type="sldNum" sz="quarter" idx="12"/>
          </p:nvPr>
        </p:nvSpPr>
        <p:spPr>
          <a:xfrm>
            <a:off x="441393" y="4730292"/>
            <a:ext cx="375073" cy="273844"/>
          </a:xfrm>
        </p:spPr>
        <p:txBody>
          <a:bodyPr/>
          <a:lstStyle/>
          <a:p>
            <a:fld id="{9DB2B9AF-7C7A-ED4B-8B47-5EFC4C7403E8}" type="slidenum">
              <a:rPr lang="en-US" smtClean="0"/>
              <a:t>‹#›</a:t>
            </a:fld>
            <a:endParaRPr lang="en-US"/>
          </a:p>
        </p:txBody>
      </p:sp>
      <p:sp>
        <p:nvSpPr>
          <p:cNvPr id="10" name="Content Placeholder 3">
            <a:extLst>
              <a:ext uri="{FF2B5EF4-FFF2-40B4-BE49-F238E27FC236}">
                <a16:creationId xmlns:a16="http://schemas.microsoft.com/office/drawing/2014/main" id="{6F06E1F7-2517-C74F-83B9-5B16CBCDD125}"/>
              </a:ext>
            </a:extLst>
          </p:cNvPr>
          <p:cNvSpPr>
            <a:spLocks noGrp="1"/>
          </p:cNvSpPr>
          <p:nvPr>
            <p:ph sz="quarter" idx="11" hasCustomPrompt="1"/>
          </p:nvPr>
        </p:nvSpPr>
        <p:spPr>
          <a:xfrm>
            <a:off x="3657600" y="4031524"/>
            <a:ext cx="5029200" cy="548640"/>
          </a:xfr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11" name="Title Placeholder 1">
            <a:extLst>
              <a:ext uri="{FF2B5EF4-FFF2-40B4-BE49-F238E27FC236}">
                <a16:creationId xmlns:a16="http://schemas.microsoft.com/office/drawing/2014/main" id="{11EB573E-AC53-7C4A-8DFC-3B8D94CEABB6}"/>
              </a:ext>
            </a:extLst>
          </p:cNvPr>
          <p:cNvSpPr>
            <a:spLocks noGrp="1"/>
          </p:cNvSpPr>
          <p:nvPr>
            <p:ph type="title"/>
          </p:nvPr>
        </p:nvSpPr>
        <p:spPr>
          <a:xfrm>
            <a:off x="3657600" y="182880"/>
            <a:ext cx="5029200" cy="548640"/>
          </a:xfrm>
          <a:prstGeom prst="rect">
            <a:avLst/>
          </a:prstGeom>
        </p:spPr>
        <p:txBody>
          <a:bodyPr vert="horz" wrap="square" lIns="91440" tIns="91440" rIns="91440" bIns="91440" rtlCol="0" anchor="t" anchorCtr="0">
            <a:spAutoFit/>
          </a:bodyPr>
          <a:lstStyle/>
          <a:p>
            <a:endParaRPr lang="en-US" dirty="0"/>
          </a:p>
        </p:txBody>
      </p:sp>
      <p:sp>
        <p:nvSpPr>
          <p:cNvPr id="12" name="Content Placeholder 2">
            <a:extLst>
              <a:ext uri="{FF2B5EF4-FFF2-40B4-BE49-F238E27FC236}">
                <a16:creationId xmlns:a16="http://schemas.microsoft.com/office/drawing/2014/main" id="{DEE34C50-AC51-2B49-B47D-125196853F99}"/>
              </a:ext>
            </a:extLst>
          </p:cNvPr>
          <p:cNvSpPr>
            <a:spLocks noGrp="1"/>
          </p:cNvSpPr>
          <p:nvPr>
            <p:ph sz="quarter" idx="10"/>
          </p:nvPr>
        </p:nvSpPr>
        <p:spPr>
          <a:xfrm>
            <a:off x="3657600" y="1188720"/>
            <a:ext cx="5029200" cy="3017520"/>
          </a:xfrm>
        </p:spPr>
        <p:txBody>
          <a:bodyPr/>
          <a:lstStyle>
            <a:lvl1pPr>
              <a:defRPr sz="2000">
                <a:solidFill>
                  <a:schemeClr val="tx1"/>
                </a:solidFill>
              </a:defRPr>
            </a:lvl1pPr>
            <a:lvl2pPr>
              <a:defRPr sz="18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4939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with picture right">
    <p:spTree>
      <p:nvGrpSpPr>
        <p:cNvPr id="1" name=""/>
        <p:cNvGrpSpPr/>
        <p:nvPr/>
      </p:nvGrpSpPr>
      <p:grpSpPr>
        <a:xfrm>
          <a:off x="0" y="0"/>
          <a:ext cx="0" cy="0"/>
          <a:chOff x="0" y="0"/>
          <a:chExt cx="0" cy="0"/>
        </a:xfrm>
      </p:grpSpPr>
      <p:sp>
        <p:nvSpPr>
          <p:cNvPr id="4" name="Picture Placeholder 2"/>
          <p:cNvSpPr>
            <a:spLocks noGrp="1"/>
          </p:cNvSpPr>
          <p:nvPr>
            <p:ph type="pic" idx="1" hasCustomPrompt="1"/>
          </p:nvPr>
        </p:nvSpPr>
        <p:spPr>
          <a:xfrm>
            <a:off x="5943600" y="0"/>
            <a:ext cx="3200400" cy="4590288"/>
          </a:xfrm>
          <a:solidFill>
            <a:srgbClr val="F1F1F2"/>
          </a:solidFill>
          <a:ln>
            <a:noFill/>
          </a:ln>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a:t>
            </a:r>
          </a:p>
        </p:txBody>
      </p:sp>
      <p:sp>
        <p:nvSpPr>
          <p:cNvPr id="7" name="Slide Number Placeholder 5">
            <a:extLst>
              <a:ext uri="{FF2B5EF4-FFF2-40B4-BE49-F238E27FC236}">
                <a16:creationId xmlns:a16="http://schemas.microsoft.com/office/drawing/2014/main" id="{3B3C7DCA-C9FE-D84B-9176-569B07332E98}"/>
              </a:ext>
            </a:extLst>
          </p:cNvPr>
          <p:cNvSpPr>
            <a:spLocks noGrp="1"/>
          </p:cNvSpPr>
          <p:nvPr>
            <p:ph type="sldNum" sz="quarter" idx="12"/>
          </p:nvPr>
        </p:nvSpPr>
        <p:spPr>
          <a:xfrm>
            <a:off x="441393" y="4730292"/>
            <a:ext cx="375073" cy="273844"/>
          </a:xfrm>
        </p:spPr>
        <p:txBody>
          <a:bodyPr/>
          <a:lstStyle/>
          <a:p>
            <a:fld id="{9DB2B9AF-7C7A-ED4B-8B47-5EFC4C7403E8}" type="slidenum">
              <a:rPr lang="en-US" smtClean="0"/>
              <a:t>‹#›</a:t>
            </a:fld>
            <a:endParaRPr lang="en-US"/>
          </a:p>
        </p:txBody>
      </p:sp>
      <p:sp>
        <p:nvSpPr>
          <p:cNvPr id="9" name="Content Placeholder 3">
            <a:extLst>
              <a:ext uri="{FF2B5EF4-FFF2-40B4-BE49-F238E27FC236}">
                <a16:creationId xmlns:a16="http://schemas.microsoft.com/office/drawing/2014/main" id="{1B287A89-F23E-1143-98C4-AED136285024}"/>
              </a:ext>
            </a:extLst>
          </p:cNvPr>
          <p:cNvSpPr>
            <a:spLocks noGrp="1"/>
          </p:cNvSpPr>
          <p:nvPr>
            <p:ph sz="quarter" idx="11" hasCustomPrompt="1"/>
          </p:nvPr>
        </p:nvSpPr>
        <p:spPr>
          <a:xfrm>
            <a:off x="457200" y="4031524"/>
            <a:ext cx="5029199" cy="548640"/>
          </a:xfr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10" name="Title Placeholder 1">
            <a:extLst>
              <a:ext uri="{FF2B5EF4-FFF2-40B4-BE49-F238E27FC236}">
                <a16:creationId xmlns:a16="http://schemas.microsoft.com/office/drawing/2014/main" id="{2D89416A-1111-B34C-B3B4-DB9648077E4D}"/>
              </a:ext>
            </a:extLst>
          </p:cNvPr>
          <p:cNvSpPr>
            <a:spLocks noGrp="1"/>
          </p:cNvSpPr>
          <p:nvPr>
            <p:ph type="title"/>
          </p:nvPr>
        </p:nvSpPr>
        <p:spPr>
          <a:xfrm>
            <a:off x="457200" y="182880"/>
            <a:ext cx="5029200" cy="548640"/>
          </a:xfrm>
          <a:prstGeom prst="rect">
            <a:avLst/>
          </a:prstGeom>
        </p:spPr>
        <p:txBody>
          <a:bodyPr vert="horz" wrap="square" lIns="91440" tIns="91440" rIns="91440" bIns="91440" rtlCol="0" anchor="t" anchorCtr="0">
            <a:spAutoFit/>
          </a:bodyPr>
          <a:lstStyle/>
          <a:p>
            <a:endParaRPr lang="en-US" dirty="0"/>
          </a:p>
        </p:txBody>
      </p:sp>
      <p:sp>
        <p:nvSpPr>
          <p:cNvPr id="8" name="Content Placeholder 2">
            <a:extLst>
              <a:ext uri="{FF2B5EF4-FFF2-40B4-BE49-F238E27FC236}">
                <a16:creationId xmlns:a16="http://schemas.microsoft.com/office/drawing/2014/main" id="{B661D8CC-2338-9B49-89EA-423C37627142}"/>
              </a:ext>
            </a:extLst>
          </p:cNvPr>
          <p:cNvSpPr>
            <a:spLocks noGrp="1"/>
          </p:cNvSpPr>
          <p:nvPr>
            <p:ph sz="quarter" idx="10"/>
          </p:nvPr>
        </p:nvSpPr>
        <p:spPr>
          <a:xfrm>
            <a:off x="457200" y="1188720"/>
            <a:ext cx="5029200" cy="3017520"/>
          </a:xfrm>
          <a:prstGeom prst="rect">
            <a:avLst/>
          </a:prstGeom>
        </p:spPr>
        <p:txBody>
          <a:bodyPr/>
          <a:lstStyle>
            <a:lvl1pPr>
              <a:defRPr sz="1800">
                <a:solidFill>
                  <a:schemeClr val="tx1"/>
                </a:solidFill>
              </a:defRPr>
            </a:lvl1pPr>
            <a:lvl2pPr>
              <a:defRPr sz="1800">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92425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DB2B9AF-7C7A-ED4B-8B47-5EFC4C7403E8}" type="slidenum">
              <a:rPr lang="en-US" smtClean="0"/>
              <a:t>‹#›</a:t>
            </a:fld>
            <a:endParaRPr lang="en-US"/>
          </a:p>
        </p:txBody>
      </p:sp>
      <p:sp>
        <p:nvSpPr>
          <p:cNvPr id="3" name="Picture Placeholder 2">
            <a:extLst>
              <a:ext uri="{FF2B5EF4-FFF2-40B4-BE49-F238E27FC236}">
                <a16:creationId xmlns:a16="http://schemas.microsoft.com/office/drawing/2014/main" id="{19AB93C9-328E-254A-B592-0E158F1981FD}"/>
              </a:ext>
            </a:extLst>
          </p:cNvPr>
          <p:cNvSpPr>
            <a:spLocks noGrp="1"/>
          </p:cNvSpPr>
          <p:nvPr>
            <p:ph type="pic" sz="quarter" idx="13" hasCustomPrompt="1"/>
          </p:nvPr>
        </p:nvSpPr>
        <p:spPr>
          <a:xfrm>
            <a:off x="0" y="0"/>
            <a:ext cx="9144000" cy="4590288"/>
          </a:xfrm>
          <a:solidFill>
            <a:schemeClr val="bg2"/>
          </a:solidFill>
        </p:spPr>
        <p:txBody>
          <a:bodyPr anchor="ctr"/>
          <a:lstStyle>
            <a:lvl1pPr marL="0" indent="0" algn="ctr">
              <a:buNone/>
              <a:defRPr/>
            </a:lvl1pPr>
          </a:lstStyle>
          <a:p>
            <a:r>
              <a:rPr lang="en-US" dirty="0"/>
              <a:t>Insert Picture</a:t>
            </a:r>
          </a:p>
        </p:txBody>
      </p:sp>
      <p:sp>
        <p:nvSpPr>
          <p:cNvPr id="5" name="Content Placeholder 3">
            <a:extLst>
              <a:ext uri="{FF2B5EF4-FFF2-40B4-BE49-F238E27FC236}">
                <a16:creationId xmlns:a16="http://schemas.microsoft.com/office/drawing/2014/main" id="{785FE9A1-3DBA-1642-AAB0-4479ABAFD9FA}"/>
              </a:ext>
            </a:extLst>
          </p:cNvPr>
          <p:cNvSpPr>
            <a:spLocks noGrp="1"/>
          </p:cNvSpPr>
          <p:nvPr>
            <p:ph sz="quarter" idx="11" hasCustomPrompt="1"/>
          </p:nvPr>
        </p:nvSpPr>
        <p:spPr>
          <a:xfrm>
            <a:off x="457200" y="4031524"/>
            <a:ext cx="8229600" cy="548640"/>
          </a:xfrm>
        </p:spPr>
        <p:txBody>
          <a:bodyPr anchor="b">
            <a:noAutofit/>
          </a:bodyPr>
          <a:lstStyle>
            <a:lvl1pPr marL="0" indent="0">
              <a:lnSpc>
                <a:spcPts val="800"/>
              </a:lnSpc>
              <a:spcBef>
                <a:spcPts val="0"/>
              </a:spcBef>
              <a:spcAft>
                <a:spcPts val="200"/>
              </a:spcAft>
              <a:buNone/>
              <a:defRPr sz="800">
                <a:solidFill>
                  <a:schemeClr val="bg1"/>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Tree>
    <p:extLst>
      <p:ext uri="{BB962C8B-B14F-4D97-AF65-F5344CB8AC3E}">
        <p14:creationId xmlns:p14="http://schemas.microsoft.com/office/powerpoint/2010/main" val="1986824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Rectangle 3"/>
          <p:cNvSpPr/>
          <p:nvPr userDrawn="1"/>
        </p:nvSpPr>
        <p:spPr>
          <a:xfrm>
            <a:off x="0" y="0"/>
            <a:ext cx="9144000" cy="514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pic>
        <p:nvPicPr>
          <p:cNvPr id="3" name="Graphic 2">
            <a:extLst>
              <a:ext uri="{FF2B5EF4-FFF2-40B4-BE49-F238E27FC236}">
                <a16:creationId xmlns:a16="http://schemas.microsoft.com/office/drawing/2014/main" id="{41877D62-6244-F74D-BB2E-F9E25F28E23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971800" y="2114550"/>
            <a:ext cx="3200400" cy="512064"/>
          </a:xfrm>
          <a:prstGeom prst="rect">
            <a:avLst/>
          </a:prstGeom>
        </p:spPr>
      </p:pic>
    </p:spTree>
    <p:extLst>
      <p:ext uri="{BB962C8B-B14F-4D97-AF65-F5344CB8AC3E}">
        <p14:creationId xmlns:p14="http://schemas.microsoft.com/office/powerpoint/2010/main" val="1225011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cobranded 1">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14A09BC-2EC0-4642-8974-958FD34DDD49}"/>
              </a:ext>
            </a:extLst>
          </p:cNvPr>
          <p:cNvSpPr/>
          <p:nvPr userDrawn="1"/>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cxnSp>
        <p:nvCxnSpPr>
          <p:cNvPr id="20" name="Straight Connector 19"/>
          <p:cNvCxnSpPr/>
          <p:nvPr userDrawn="1"/>
        </p:nvCxnSpPr>
        <p:spPr>
          <a:xfrm>
            <a:off x="4564534" y="1839069"/>
            <a:ext cx="0" cy="0"/>
          </a:xfrm>
          <a:prstGeom prst="line">
            <a:avLst/>
          </a:prstGeom>
          <a:ln w="7620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9" name="Title 1">
            <a:extLst>
              <a:ext uri="{FF2B5EF4-FFF2-40B4-BE49-F238E27FC236}">
                <a16:creationId xmlns:a16="http://schemas.microsoft.com/office/drawing/2014/main" id="{DC42BF57-0D9D-8E4D-A345-2ECF68E78A84}"/>
              </a:ext>
            </a:extLst>
          </p:cNvPr>
          <p:cNvSpPr>
            <a:spLocks noGrp="1"/>
          </p:cNvSpPr>
          <p:nvPr>
            <p:ph type="title" hasCustomPrompt="1"/>
          </p:nvPr>
        </p:nvSpPr>
        <p:spPr>
          <a:xfrm>
            <a:off x="914399" y="1627632"/>
            <a:ext cx="7315200" cy="1554480"/>
          </a:xfrm>
          <a:prstGeom prst="rect">
            <a:avLst/>
          </a:prstGeom>
        </p:spPr>
        <p:txBody>
          <a:bodyPr wrap="square" lIns="0" rIns="0" anchor="b" anchorCtr="0">
            <a:spAutoFit/>
          </a:bodyPr>
          <a:lstStyle>
            <a:lvl1pPr algn="l">
              <a:lnSpc>
                <a:spcPct val="90000"/>
              </a:lnSpc>
              <a:defRPr sz="5000" b="1" cap="none" baseline="0">
                <a:solidFill>
                  <a:schemeClr val="tx2"/>
                </a:solidFill>
              </a:defRPr>
            </a:lvl1pPr>
          </a:lstStyle>
          <a:p>
            <a:r>
              <a:rPr lang="en-US" dirty="0"/>
              <a:t>Click to add master title style</a:t>
            </a:r>
          </a:p>
        </p:txBody>
      </p:sp>
      <p:sp>
        <p:nvSpPr>
          <p:cNvPr id="31" name="Text Placeholder 37">
            <a:extLst>
              <a:ext uri="{FF2B5EF4-FFF2-40B4-BE49-F238E27FC236}">
                <a16:creationId xmlns:a16="http://schemas.microsoft.com/office/drawing/2014/main" id="{6177A03E-D8F6-064A-AA05-7A280FAAF257}"/>
              </a:ext>
            </a:extLst>
          </p:cNvPr>
          <p:cNvSpPr>
            <a:spLocks noGrp="1"/>
          </p:cNvSpPr>
          <p:nvPr>
            <p:ph type="body" sz="quarter" idx="10" hasCustomPrompt="1"/>
          </p:nvPr>
        </p:nvSpPr>
        <p:spPr>
          <a:xfrm>
            <a:off x="914400" y="3200400"/>
            <a:ext cx="7315200" cy="461665"/>
          </a:xfrm>
          <a:prstGeom prst="rect">
            <a:avLst/>
          </a:prstGeom>
        </p:spPr>
        <p:txBody>
          <a:bodyPr lIns="0" rIns="0">
            <a:spAutoFit/>
          </a:bodyPr>
          <a:lstStyle>
            <a:lvl1pPr marL="0" indent="0" algn="l">
              <a:buNone/>
              <a:defRPr sz="2400">
                <a:solidFill>
                  <a:schemeClr val="tx2"/>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Click to edit subtitle</a:t>
            </a:r>
          </a:p>
        </p:txBody>
      </p:sp>
      <p:sp>
        <p:nvSpPr>
          <p:cNvPr id="10" name="TextBox 9">
            <a:extLst>
              <a:ext uri="{FF2B5EF4-FFF2-40B4-BE49-F238E27FC236}">
                <a16:creationId xmlns:a16="http://schemas.microsoft.com/office/drawing/2014/main" id="{FF27A2C0-B669-C348-A229-FC0AC9245603}"/>
              </a:ext>
            </a:extLst>
          </p:cNvPr>
          <p:cNvSpPr txBox="1"/>
          <p:nvPr userDrawn="1"/>
        </p:nvSpPr>
        <p:spPr>
          <a:xfrm>
            <a:off x="3716900" y="4526280"/>
            <a:ext cx="4508500" cy="215444"/>
          </a:xfrm>
          <a:prstGeom prst="rect">
            <a:avLst/>
          </a:prstGeom>
          <a:noFill/>
        </p:spPr>
        <p:txBody>
          <a:bodyPr wrap="square" rIns="0" rtlCol="0">
            <a:spAutoFit/>
          </a:bodyPr>
          <a:lstStyle/>
          <a:p>
            <a:pPr algn="r"/>
            <a:r>
              <a:rPr lang="en-US" sz="800" b="0" dirty="0">
                <a:solidFill>
                  <a:schemeClr val="tx1"/>
                </a:solidFill>
                <a:latin typeface="Arial" pitchFamily="34" charset="0"/>
                <a:cs typeface="Arial" pitchFamily="34" charset="0"/>
              </a:rPr>
              <a:t>Copyright © 2020 HealthEquity, Inc.</a:t>
            </a:r>
            <a:r>
              <a:rPr lang="en-US" sz="800" b="0" baseline="0" dirty="0">
                <a:solidFill>
                  <a:schemeClr val="tx1"/>
                </a:solidFill>
                <a:latin typeface="Arial" pitchFamily="34" charset="0"/>
                <a:cs typeface="Arial" pitchFamily="34" charset="0"/>
              </a:rPr>
              <a:t> All rights reserved.</a:t>
            </a:r>
            <a:endParaRPr lang="en-US" sz="800" b="0" dirty="0">
              <a:solidFill>
                <a:schemeClr val="tx1"/>
              </a:solidFill>
              <a:latin typeface="Arial" pitchFamily="34" charset="0"/>
              <a:cs typeface="Arial" pitchFamily="34" charset="0"/>
            </a:endParaRPr>
          </a:p>
        </p:txBody>
      </p:sp>
      <p:sp>
        <p:nvSpPr>
          <p:cNvPr id="11" name="Text Placeholder 37">
            <a:extLst>
              <a:ext uri="{FF2B5EF4-FFF2-40B4-BE49-F238E27FC236}">
                <a16:creationId xmlns:a16="http://schemas.microsoft.com/office/drawing/2014/main" id="{4D6F1E91-12ED-DC4A-AB99-8F48EE06141B}"/>
              </a:ext>
            </a:extLst>
          </p:cNvPr>
          <p:cNvSpPr>
            <a:spLocks noGrp="1"/>
          </p:cNvSpPr>
          <p:nvPr>
            <p:ph type="body" sz="quarter" idx="11" hasCustomPrompt="1"/>
          </p:nvPr>
        </p:nvSpPr>
        <p:spPr>
          <a:xfrm>
            <a:off x="914400" y="4358342"/>
            <a:ext cx="3657600" cy="400110"/>
          </a:xfrm>
          <a:prstGeom prst="rect">
            <a:avLst/>
          </a:prstGeom>
        </p:spPr>
        <p:txBody>
          <a:bodyPr wrap="square" lIns="0" rIns="0" anchor="b">
            <a:spAutoFit/>
          </a:bodyPr>
          <a:lstStyle>
            <a:lvl1pPr marL="0" indent="0" algn="l">
              <a:buNone/>
              <a:defRPr sz="2000">
                <a:solidFill>
                  <a:schemeClr val="tx2"/>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Month dd, </a:t>
            </a:r>
            <a:r>
              <a:rPr lang="en-US" dirty="0" err="1"/>
              <a:t>yyyy</a:t>
            </a:r>
            <a:endParaRPr lang="en-US" dirty="0"/>
          </a:p>
        </p:txBody>
      </p:sp>
      <p:sp>
        <p:nvSpPr>
          <p:cNvPr id="9" name="Picture Placeholder 9">
            <a:extLst>
              <a:ext uri="{FF2B5EF4-FFF2-40B4-BE49-F238E27FC236}">
                <a16:creationId xmlns:a16="http://schemas.microsoft.com/office/drawing/2014/main" id="{5FBD5EDC-2F1E-F94D-A292-76A1545DC75B}"/>
              </a:ext>
            </a:extLst>
          </p:cNvPr>
          <p:cNvSpPr>
            <a:spLocks noGrp="1"/>
          </p:cNvSpPr>
          <p:nvPr>
            <p:ph type="pic" sz="quarter" idx="12" hasCustomPrompt="1"/>
          </p:nvPr>
        </p:nvSpPr>
        <p:spPr>
          <a:xfrm>
            <a:off x="914399" y="685800"/>
            <a:ext cx="2012950" cy="433387"/>
          </a:xfrm>
          <a:prstGeom prst="rect">
            <a:avLst/>
          </a:prstGeom>
        </p:spPr>
        <p:txBody>
          <a:bodyPr>
            <a:normAutofit/>
          </a:bodyPr>
          <a:lstStyle>
            <a:lvl1pPr marL="0" indent="0">
              <a:buNone/>
              <a:defRPr sz="1800"/>
            </a:lvl1pPr>
          </a:lstStyle>
          <a:p>
            <a:r>
              <a:rPr lang="en-US" dirty="0"/>
              <a:t>Partner logo</a:t>
            </a:r>
          </a:p>
        </p:txBody>
      </p:sp>
      <p:pic>
        <p:nvPicPr>
          <p:cNvPr id="12" name="Graphic 11">
            <a:extLst>
              <a:ext uri="{FF2B5EF4-FFF2-40B4-BE49-F238E27FC236}">
                <a16:creationId xmlns:a16="http://schemas.microsoft.com/office/drawing/2014/main" id="{378FF85E-9409-2F4A-96CF-7FD0AC42E47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396600" y="685800"/>
            <a:ext cx="1828800" cy="292608"/>
          </a:xfrm>
          <a:prstGeom prst="rect">
            <a:avLst/>
          </a:prstGeom>
        </p:spPr>
      </p:pic>
    </p:spTree>
    <p:extLst>
      <p:ext uri="{BB962C8B-B14F-4D97-AF65-F5344CB8AC3E}">
        <p14:creationId xmlns:p14="http://schemas.microsoft.com/office/powerpoint/2010/main" val="3719233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with picture - cobranded 1">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14A09BC-2EC0-4642-8974-958FD34DDD49}"/>
              </a:ext>
            </a:extLst>
          </p:cNvPr>
          <p:cNvSpPr/>
          <p:nvPr userDrawn="1"/>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cxnSp>
        <p:nvCxnSpPr>
          <p:cNvPr id="20" name="Straight Connector 19"/>
          <p:cNvCxnSpPr/>
          <p:nvPr userDrawn="1"/>
        </p:nvCxnSpPr>
        <p:spPr>
          <a:xfrm>
            <a:off x="4564534" y="1839069"/>
            <a:ext cx="0" cy="0"/>
          </a:xfrm>
          <a:prstGeom prst="line">
            <a:avLst/>
          </a:prstGeom>
          <a:ln w="7620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9" name="Title 1">
            <a:extLst>
              <a:ext uri="{FF2B5EF4-FFF2-40B4-BE49-F238E27FC236}">
                <a16:creationId xmlns:a16="http://schemas.microsoft.com/office/drawing/2014/main" id="{DC42BF57-0D9D-8E4D-A345-2ECF68E78A84}"/>
              </a:ext>
            </a:extLst>
          </p:cNvPr>
          <p:cNvSpPr>
            <a:spLocks noGrp="1"/>
          </p:cNvSpPr>
          <p:nvPr>
            <p:ph type="title" hasCustomPrompt="1"/>
          </p:nvPr>
        </p:nvSpPr>
        <p:spPr>
          <a:xfrm>
            <a:off x="2743200" y="1627632"/>
            <a:ext cx="5486400" cy="1554480"/>
          </a:xfrm>
          <a:prstGeom prst="rect">
            <a:avLst/>
          </a:prstGeom>
        </p:spPr>
        <p:txBody>
          <a:bodyPr wrap="square" lIns="0" rIns="0" anchor="b" anchorCtr="0">
            <a:spAutoFit/>
          </a:bodyPr>
          <a:lstStyle>
            <a:lvl1pPr algn="l">
              <a:lnSpc>
                <a:spcPct val="90000"/>
              </a:lnSpc>
              <a:defRPr sz="5000" b="1" cap="none" baseline="0">
                <a:solidFill>
                  <a:schemeClr val="tx2"/>
                </a:solidFill>
              </a:defRPr>
            </a:lvl1pPr>
          </a:lstStyle>
          <a:p>
            <a:r>
              <a:rPr lang="en-US" dirty="0"/>
              <a:t>Click to add master title style</a:t>
            </a:r>
          </a:p>
        </p:txBody>
      </p:sp>
      <p:sp>
        <p:nvSpPr>
          <p:cNvPr id="31" name="Text Placeholder 37">
            <a:extLst>
              <a:ext uri="{FF2B5EF4-FFF2-40B4-BE49-F238E27FC236}">
                <a16:creationId xmlns:a16="http://schemas.microsoft.com/office/drawing/2014/main" id="{6177A03E-D8F6-064A-AA05-7A280FAAF257}"/>
              </a:ext>
            </a:extLst>
          </p:cNvPr>
          <p:cNvSpPr>
            <a:spLocks noGrp="1"/>
          </p:cNvSpPr>
          <p:nvPr>
            <p:ph type="body" sz="quarter" idx="10" hasCustomPrompt="1"/>
          </p:nvPr>
        </p:nvSpPr>
        <p:spPr>
          <a:xfrm>
            <a:off x="2743200" y="3200400"/>
            <a:ext cx="5486400" cy="461665"/>
          </a:xfrm>
          <a:prstGeom prst="rect">
            <a:avLst/>
          </a:prstGeom>
        </p:spPr>
        <p:txBody>
          <a:bodyPr lIns="0" rIns="0">
            <a:spAutoFit/>
          </a:bodyPr>
          <a:lstStyle>
            <a:lvl1pPr marL="0" indent="0" algn="l">
              <a:buNone/>
              <a:defRPr sz="2400">
                <a:solidFill>
                  <a:schemeClr val="tx2"/>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Click to edit subtitle</a:t>
            </a:r>
          </a:p>
        </p:txBody>
      </p:sp>
      <p:sp>
        <p:nvSpPr>
          <p:cNvPr id="10" name="TextBox 9">
            <a:extLst>
              <a:ext uri="{FF2B5EF4-FFF2-40B4-BE49-F238E27FC236}">
                <a16:creationId xmlns:a16="http://schemas.microsoft.com/office/drawing/2014/main" id="{FF27A2C0-B669-C348-A229-FC0AC9245603}"/>
              </a:ext>
            </a:extLst>
          </p:cNvPr>
          <p:cNvSpPr txBox="1"/>
          <p:nvPr userDrawn="1"/>
        </p:nvSpPr>
        <p:spPr>
          <a:xfrm>
            <a:off x="3716900" y="4526280"/>
            <a:ext cx="4508500" cy="215444"/>
          </a:xfrm>
          <a:prstGeom prst="rect">
            <a:avLst/>
          </a:prstGeom>
          <a:noFill/>
        </p:spPr>
        <p:txBody>
          <a:bodyPr wrap="square" rIns="0" rtlCol="0">
            <a:spAutoFit/>
          </a:bodyPr>
          <a:lstStyle/>
          <a:p>
            <a:pPr algn="r"/>
            <a:r>
              <a:rPr lang="en-US" sz="800" b="0" dirty="0">
                <a:solidFill>
                  <a:schemeClr val="tx1"/>
                </a:solidFill>
                <a:latin typeface="Arial" pitchFamily="34" charset="0"/>
                <a:cs typeface="Arial" pitchFamily="34" charset="0"/>
              </a:rPr>
              <a:t>Copyright © 2020 HealthEquity, Inc.</a:t>
            </a:r>
            <a:r>
              <a:rPr lang="en-US" sz="800" b="0" baseline="0" dirty="0">
                <a:solidFill>
                  <a:schemeClr val="tx1"/>
                </a:solidFill>
                <a:latin typeface="Arial" pitchFamily="34" charset="0"/>
                <a:cs typeface="Arial" pitchFamily="34" charset="0"/>
              </a:rPr>
              <a:t> All rights reserved.</a:t>
            </a:r>
            <a:endParaRPr lang="en-US" sz="800" b="0" dirty="0">
              <a:solidFill>
                <a:schemeClr val="tx1"/>
              </a:solidFill>
              <a:latin typeface="Arial" pitchFamily="34" charset="0"/>
              <a:cs typeface="Arial" pitchFamily="34" charset="0"/>
            </a:endParaRPr>
          </a:p>
        </p:txBody>
      </p:sp>
      <p:sp>
        <p:nvSpPr>
          <p:cNvPr id="11" name="Text Placeholder 37">
            <a:extLst>
              <a:ext uri="{FF2B5EF4-FFF2-40B4-BE49-F238E27FC236}">
                <a16:creationId xmlns:a16="http://schemas.microsoft.com/office/drawing/2014/main" id="{4D6F1E91-12ED-DC4A-AB99-8F48EE06141B}"/>
              </a:ext>
            </a:extLst>
          </p:cNvPr>
          <p:cNvSpPr>
            <a:spLocks noGrp="1"/>
          </p:cNvSpPr>
          <p:nvPr>
            <p:ph type="body" sz="quarter" idx="11" hasCustomPrompt="1"/>
          </p:nvPr>
        </p:nvSpPr>
        <p:spPr>
          <a:xfrm>
            <a:off x="2743200" y="4361688"/>
            <a:ext cx="2743200" cy="400110"/>
          </a:xfrm>
          <a:prstGeom prst="rect">
            <a:avLst/>
          </a:prstGeom>
        </p:spPr>
        <p:txBody>
          <a:bodyPr wrap="square" lIns="0" rIns="0" anchor="b">
            <a:spAutoFit/>
          </a:bodyPr>
          <a:lstStyle>
            <a:lvl1pPr marL="0" indent="0" algn="l">
              <a:buNone/>
              <a:defRPr sz="2000">
                <a:solidFill>
                  <a:schemeClr val="tx2"/>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Month dd, </a:t>
            </a:r>
            <a:r>
              <a:rPr lang="en-US" dirty="0" err="1"/>
              <a:t>yyyy</a:t>
            </a:r>
            <a:endParaRPr lang="en-US" dirty="0"/>
          </a:p>
        </p:txBody>
      </p:sp>
      <p:sp>
        <p:nvSpPr>
          <p:cNvPr id="9" name="Picture Placeholder 9">
            <a:extLst>
              <a:ext uri="{FF2B5EF4-FFF2-40B4-BE49-F238E27FC236}">
                <a16:creationId xmlns:a16="http://schemas.microsoft.com/office/drawing/2014/main" id="{5FBD5EDC-2F1E-F94D-A292-76A1545DC75B}"/>
              </a:ext>
            </a:extLst>
          </p:cNvPr>
          <p:cNvSpPr>
            <a:spLocks noGrp="1"/>
          </p:cNvSpPr>
          <p:nvPr>
            <p:ph type="pic" sz="quarter" idx="12" hasCustomPrompt="1"/>
          </p:nvPr>
        </p:nvSpPr>
        <p:spPr>
          <a:xfrm>
            <a:off x="2743200" y="685800"/>
            <a:ext cx="2012950" cy="433387"/>
          </a:xfrm>
          <a:prstGeom prst="rect">
            <a:avLst/>
          </a:prstGeom>
        </p:spPr>
        <p:txBody>
          <a:bodyPr>
            <a:normAutofit/>
          </a:bodyPr>
          <a:lstStyle>
            <a:lvl1pPr marL="0" indent="0">
              <a:buNone/>
              <a:defRPr sz="1800"/>
            </a:lvl1pPr>
          </a:lstStyle>
          <a:p>
            <a:r>
              <a:rPr lang="en-US" dirty="0"/>
              <a:t>Partner logo</a:t>
            </a:r>
          </a:p>
        </p:txBody>
      </p:sp>
      <p:pic>
        <p:nvPicPr>
          <p:cNvPr id="12" name="Graphic 11">
            <a:extLst>
              <a:ext uri="{FF2B5EF4-FFF2-40B4-BE49-F238E27FC236}">
                <a16:creationId xmlns:a16="http://schemas.microsoft.com/office/drawing/2014/main" id="{378FF85E-9409-2F4A-96CF-7FD0AC42E47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943600" y="685800"/>
            <a:ext cx="1828800" cy="292608"/>
          </a:xfrm>
          <a:prstGeom prst="rect">
            <a:avLst/>
          </a:prstGeom>
        </p:spPr>
      </p:pic>
      <p:sp>
        <p:nvSpPr>
          <p:cNvPr id="13" name="Picture Placeholder 2">
            <a:extLst>
              <a:ext uri="{FF2B5EF4-FFF2-40B4-BE49-F238E27FC236}">
                <a16:creationId xmlns:a16="http://schemas.microsoft.com/office/drawing/2014/main" id="{3DA0990A-F6F3-D647-A32F-4268FB9A7D27}"/>
              </a:ext>
            </a:extLst>
          </p:cNvPr>
          <p:cNvSpPr>
            <a:spLocks noGrp="1"/>
          </p:cNvSpPr>
          <p:nvPr>
            <p:ph type="pic" idx="1" hasCustomPrompt="1"/>
          </p:nvPr>
        </p:nvSpPr>
        <p:spPr>
          <a:xfrm>
            <a:off x="4" y="0"/>
            <a:ext cx="2286000" cy="5138928"/>
          </a:xfrm>
          <a:prstGeom prst="rect">
            <a:avLst/>
          </a:prstGeom>
          <a:solidFill>
            <a:schemeClr val="bg2"/>
          </a:solidFill>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a:t>
            </a:r>
          </a:p>
        </p:txBody>
      </p:sp>
    </p:spTree>
    <p:extLst>
      <p:ext uri="{BB962C8B-B14F-4D97-AF65-F5344CB8AC3E}">
        <p14:creationId xmlns:p14="http://schemas.microsoft.com/office/powerpoint/2010/main" val="3504012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tle - cobranded 2">
    <p:bg>
      <p:bgPr>
        <a:solidFill>
          <a:schemeClr val="accent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2BEF39-EF18-C14D-A204-94509F30C2A4}"/>
              </a:ext>
            </a:extLst>
          </p:cNvPr>
          <p:cNvSpPr/>
          <p:nvPr userDrawn="1"/>
        </p:nvSpPr>
        <p:spPr>
          <a:xfrm>
            <a:off x="0" y="3863340"/>
            <a:ext cx="9144000" cy="12801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cxnSp>
        <p:nvCxnSpPr>
          <p:cNvPr id="20" name="Straight Connector 19"/>
          <p:cNvCxnSpPr/>
          <p:nvPr userDrawn="1"/>
        </p:nvCxnSpPr>
        <p:spPr>
          <a:xfrm>
            <a:off x="4564534" y="1839069"/>
            <a:ext cx="0" cy="0"/>
          </a:xfrm>
          <a:prstGeom prst="line">
            <a:avLst/>
          </a:prstGeom>
          <a:ln w="7620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userDrawn="1"/>
        </p:nvSpPr>
        <p:spPr>
          <a:xfrm>
            <a:off x="3657600" y="4754880"/>
            <a:ext cx="4508500" cy="215444"/>
          </a:xfrm>
          <a:prstGeom prst="rect">
            <a:avLst/>
          </a:prstGeom>
          <a:noFill/>
        </p:spPr>
        <p:txBody>
          <a:bodyPr wrap="square" rIns="0" rtlCol="0">
            <a:spAutoFit/>
          </a:bodyPr>
          <a:lstStyle/>
          <a:p>
            <a:pPr algn="r"/>
            <a:r>
              <a:rPr lang="en-US" sz="800" b="0" dirty="0">
                <a:solidFill>
                  <a:schemeClr val="tx1"/>
                </a:solidFill>
                <a:latin typeface="Arial" pitchFamily="34" charset="0"/>
                <a:cs typeface="Arial" pitchFamily="34" charset="0"/>
              </a:rPr>
              <a:t>Copyright © 2020 HealthEquity, Inc.</a:t>
            </a:r>
            <a:r>
              <a:rPr lang="en-US" sz="800" b="0" baseline="0" dirty="0">
                <a:solidFill>
                  <a:schemeClr val="tx1"/>
                </a:solidFill>
                <a:latin typeface="Arial" pitchFamily="34" charset="0"/>
                <a:cs typeface="Arial" pitchFamily="34" charset="0"/>
              </a:rPr>
              <a:t> All rights reserved.</a:t>
            </a:r>
            <a:endParaRPr lang="en-US" sz="800" b="0" dirty="0">
              <a:solidFill>
                <a:schemeClr val="tx1"/>
              </a:solidFill>
              <a:latin typeface="Arial" pitchFamily="34" charset="0"/>
              <a:cs typeface="Arial" pitchFamily="34" charset="0"/>
            </a:endParaRPr>
          </a:p>
        </p:txBody>
      </p:sp>
      <p:pic>
        <p:nvPicPr>
          <p:cNvPr id="31" name="Picture 24">
            <a:extLst>
              <a:ext uri="{FF2B5EF4-FFF2-40B4-BE49-F238E27FC236}">
                <a16:creationId xmlns:a16="http://schemas.microsoft.com/office/drawing/2014/main" id="{9A641135-8BB4-3043-A2BB-67F8F5214E3F}"/>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923536" y="4211328"/>
            <a:ext cx="1910193" cy="305630"/>
          </a:xfrm>
          <a:prstGeom prst="rect">
            <a:avLst/>
          </a:prstGeom>
        </p:spPr>
      </p:pic>
      <p:pic>
        <p:nvPicPr>
          <p:cNvPr id="11" name="Graphic 10">
            <a:extLst>
              <a:ext uri="{FF2B5EF4-FFF2-40B4-BE49-F238E27FC236}">
                <a16:creationId xmlns:a16="http://schemas.microsoft.com/office/drawing/2014/main" id="{261B5685-BA16-FE4F-A508-1EB101D6968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400800" y="4206240"/>
            <a:ext cx="1828800" cy="292608"/>
          </a:xfrm>
          <a:prstGeom prst="rect">
            <a:avLst/>
          </a:prstGeom>
        </p:spPr>
      </p:pic>
      <p:sp>
        <p:nvSpPr>
          <p:cNvPr id="12" name="Picture Placeholder 9">
            <a:extLst>
              <a:ext uri="{FF2B5EF4-FFF2-40B4-BE49-F238E27FC236}">
                <a16:creationId xmlns:a16="http://schemas.microsoft.com/office/drawing/2014/main" id="{A9E386CE-286F-1F4D-8A0F-8FD5E285ED62}"/>
              </a:ext>
            </a:extLst>
          </p:cNvPr>
          <p:cNvSpPr>
            <a:spLocks noGrp="1"/>
          </p:cNvSpPr>
          <p:nvPr>
            <p:ph type="pic" sz="quarter" idx="11" hasCustomPrompt="1"/>
          </p:nvPr>
        </p:nvSpPr>
        <p:spPr>
          <a:xfrm>
            <a:off x="914400" y="4114800"/>
            <a:ext cx="2012950" cy="433387"/>
          </a:xfrm>
          <a:prstGeom prst="rect">
            <a:avLst/>
          </a:prstGeom>
        </p:spPr>
        <p:txBody>
          <a:bodyPr>
            <a:normAutofit/>
          </a:bodyPr>
          <a:lstStyle>
            <a:lvl1pPr marL="0" indent="0">
              <a:buNone/>
              <a:defRPr sz="1800"/>
            </a:lvl1pPr>
          </a:lstStyle>
          <a:p>
            <a:r>
              <a:rPr lang="en-US" dirty="0"/>
              <a:t>Partner logo</a:t>
            </a:r>
          </a:p>
        </p:txBody>
      </p:sp>
      <p:sp>
        <p:nvSpPr>
          <p:cNvPr id="14" name="Title 1">
            <a:extLst>
              <a:ext uri="{FF2B5EF4-FFF2-40B4-BE49-F238E27FC236}">
                <a16:creationId xmlns:a16="http://schemas.microsoft.com/office/drawing/2014/main" id="{F30A22B1-7C9D-8D4C-861F-DEC8D11BB3CE}"/>
              </a:ext>
            </a:extLst>
          </p:cNvPr>
          <p:cNvSpPr>
            <a:spLocks noGrp="1"/>
          </p:cNvSpPr>
          <p:nvPr>
            <p:ph type="title" hasCustomPrompt="1"/>
          </p:nvPr>
        </p:nvSpPr>
        <p:spPr>
          <a:xfrm>
            <a:off x="914400" y="685800"/>
            <a:ext cx="7315200" cy="1554480"/>
          </a:xfrm>
          <a:prstGeom prst="rect">
            <a:avLst/>
          </a:prstGeom>
        </p:spPr>
        <p:txBody>
          <a:bodyPr wrap="square" lIns="0" rIns="0" anchor="b" anchorCtr="0">
            <a:spAutoFit/>
          </a:bodyPr>
          <a:lstStyle>
            <a:lvl1pPr algn="l">
              <a:lnSpc>
                <a:spcPct val="90000"/>
              </a:lnSpc>
              <a:defRPr sz="5000" b="1" cap="none" baseline="0">
                <a:solidFill>
                  <a:schemeClr val="bg1"/>
                </a:solidFill>
              </a:defRPr>
            </a:lvl1pPr>
          </a:lstStyle>
          <a:p>
            <a:r>
              <a:rPr lang="en-US" dirty="0"/>
              <a:t>Click to add master title style</a:t>
            </a:r>
          </a:p>
        </p:txBody>
      </p:sp>
      <p:sp>
        <p:nvSpPr>
          <p:cNvPr id="17" name="Text Placeholder 37">
            <a:extLst>
              <a:ext uri="{FF2B5EF4-FFF2-40B4-BE49-F238E27FC236}">
                <a16:creationId xmlns:a16="http://schemas.microsoft.com/office/drawing/2014/main" id="{5233733E-E221-CE4B-A53F-B4E46978E19F}"/>
              </a:ext>
            </a:extLst>
          </p:cNvPr>
          <p:cNvSpPr>
            <a:spLocks noGrp="1"/>
          </p:cNvSpPr>
          <p:nvPr>
            <p:ph type="body" sz="quarter" idx="10" hasCustomPrompt="1"/>
          </p:nvPr>
        </p:nvSpPr>
        <p:spPr>
          <a:xfrm>
            <a:off x="914400" y="2194560"/>
            <a:ext cx="7315200" cy="461665"/>
          </a:xfrm>
          <a:prstGeom prst="rect">
            <a:avLst/>
          </a:prstGeom>
        </p:spPr>
        <p:txBody>
          <a:bodyPr lIns="0" rIns="0">
            <a:spAutoFit/>
          </a:bodyPr>
          <a:lstStyle>
            <a:lvl1pPr marL="0" indent="0" algn="l">
              <a:buNone/>
              <a:defRPr sz="2400">
                <a:solidFill>
                  <a:srgbClr val="FFFFFF"/>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Click to edit subtitle</a:t>
            </a:r>
          </a:p>
        </p:txBody>
      </p:sp>
      <p:sp>
        <p:nvSpPr>
          <p:cNvPr id="18" name="Text Placeholder 37">
            <a:extLst>
              <a:ext uri="{FF2B5EF4-FFF2-40B4-BE49-F238E27FC236}">
                <a16:creationId xmlns:a16="http://schemas.microsoft.com/office/drawing/2014/main" id="{4C5711D5-5A86-BF4F-AAD7-E300B908E631}"/>
              </a:ext>
            </a:extLst>
          </p:cNvPr>
          <p:cNvSpPr>
            <a:spLocks noGrp="1"/>
          </p:cNvSpPr>
          <p:nvPr>
            <p:ph type="body" sz="quarter" idx="12" hasCustomPrompt="1"/>
          </p:nvPr>
        </p:nvSpPr>
        <p:spPr>
          <a:xfrm>
            <a:off x="914400" y="3200400"/>
            <a:ext cx="7315200" cy="400110"/>
          </a:xfrm>
          <a:prstGeom prst="rect">
            <a:avLst/>
          </a:prstGeom>
        </p:spPr>
        <p:txBody>
          <a:bodyPr wrap="square" lIns="0" rIns="0">
            <a:spAutoFit/>
          </a:bodyPr>
          <a:lstStyle>
            <a:lvl1pPr marL="0" indent="0" algn="l">
              <a:buNone/>
              <a:defRPr sz="2000">
                <a:solidFill>
                  <a:srgbClr val="FFFFFF"/>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Month dd, </a:t>
            </a:r>
            <a:r>
              <a:rPr lang="en-US" dirty="0" err="1"/>
              <a:t>yyyy</a:t>
            </a:r>
            <a:endParaRPr lang="en-US" dirty="0"/>
          </a:p>
        </p:txBody>
      </p:sp>
    </p:spTree>
    <p:extLst>
      <p:ext uri="{BB962C8B-B14F-4D97-AF65-F5344CB8AC3E}">
        <p14:creationId xmlns:p14="http://schemas.microsoft.com/office/powerpoint/2010/main" val="357920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with picture - cobranded 2">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436CD42-2B17-E84B-B525-EE57AC8D8321}"/>
              </a:ext>
            </a:extLst>
          </p:cNvPr>
          <p:cNvSpPr/>
          <p:nvPr userDrawn="1"/>
        </p:nvSpPr>
        <p:spPr>
          <a:xfrm>
            <a:off x="2286004" y="3867912"/>
            <a:ext cx="6857996" cy="12801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cxnSp>
        <p:nvCxnSpPr>
          <p:cNvPr id="20" name="Straight Connector 19"/>
          <p:cNvCxnSpPr/>
          <p:nvPr userDrawn="1"/>
        </p:nvCxnSpPr>
        <p:spPr>
          <a:xfrm>
            <a:off x="4564534" y="1839069"/>
            <a:ext cx="0" cy="0"/>
          </a:xfrm>
          <a:prstGeom prst="line">
            <a:avLst/>
          </a:prstGeom>
          <a:ln w="7620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7" name="Picture Placeholder 2">
            <a:extLst>
              <a:ext uri="{FF2B5EF4-FFF2-40B4-BE49-F238E27FC236}">
                <a16:creationId xmlns:a16="http://schemas.microsoft.com/office/drawing/2014/main" id="{8A46C0CC-9EFA-654D-B2EF-5E3FB8DEEF76}"/>
              </a:ext>
            </a:extLst>
          </p:cNvPr>
          <p:cNvSpPr>
            <a:spLocks noGrp="1"/>
          </p:cNvSpPr>
          <p:nvPr>
            <p:ph type="pic" idx="1" hasCustomPrompt="1"/>
          </p:nvPr>
        </p:nvSpPr>
        <p:spPr>
          <a:xfrm>
            <a:off x="4" y="0"/>
            <a:ext cx="2286000" cy="5148072"/>
          </a:xfrm>
          <a:prstGeom prst="rect">
            <a:avLst/>
          </a:prstGeom>
          <a:solidFill>
            <a:schemeClr val="bg2"/>
          </a:solidFill>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a:t>
            </a:r>
          </a:p>
        </p:txBody>
      </p:sp>
      <p:sp>
        <p:nvSpPr>
          <p:cNvPr id="12" name="Picture Placeholder 9">
            <a:extLst>
              <a:ext uri="{FF2B5EF4-FFF2-40B4-BE49-F238E27FC236}">
                <a16:creationId xmlns:a16="http://schemas.microsoft.com/office/drawing/2014/main" id="{0A972A8E-DE0A-DF4C-B006-3E24E1FAE50F}"/>
              </a:ext>
            </a:extLst>
          </p:cNvPr>
          <p:cNvSpPr>
            <a:spLocks noGrp="1"/>
          </p:cNvSpPr>
          <p:nvPr>
            <p:ph type="pic" sz="quarter" idx="11" hasCustomPrompt="1"/>
          </p:nvPr>
        </p:nvSpPr>
        <p:spPr>
          <a:xfrm>
            <a:off x="2743200" y="4114800"/>
            <a:ext cx="2012950" cy="433387"/>
          </a:xfrm>
          <a:prstGeom prst="rect">
            <a:avLst/>
          </a:prstGeom>
        </p:spPr>
        <p:txBody>
          <a:bodyPr>
            <a:normAutofit/>
          </a:bodyPr>
          <a:lstStyle>
            <a:lvl1pPr marL="0" indent="0">
              <a:buNone/>
              <a:defRPr sz="1800"/>
            </a:lvl1pPr>
          </a:lstStyle>
          <a:p>
            <a:r>
              <a:rPr lang="en-US" dirty="0"/>
              <a:t>Partner logo</a:t>
            </a:r>
          </a:p>
        </p:txBody>
      </p:sp>
      <p:sp>
        <p:nvSpPr>
          <p:cNvPr id="13" name="TextBox 12">
            <a:extLst>
              <a:ext uri="{FF2B5EF4-FFF2-40B4-BE49-F238E27FC236}">
                <a16:creationId xmlns:a16="http://schemas.microsoft.com/office/drawing/2014/main" id="{BA5DF8FC-4C48-B043-B510-F8D4098A2F25}"/>
              </a:ext>
            </a:extLst>
          </p:cNvPr>
          <p:cNvSpPr txBox="1"/>
          <p:nvPr userDrawn="1"/>
        </p:nvSpPr>
        <p:spPr>
          <a:xfrm>
            <a:off x="3716900" y="4754880"/>
            <a:ext cx="4508500" cy="215444"/>
          </a:xfrm>
          <a:prstGeom prst="rect">
            <a:avLst/>
          </a:prstGeom>
          <a:noFill/>
        </p:spPr>
        <p:txBody>
          <a:bodyPr wrap="square" rIns="0" rtlCol="0">
            <a:spAutoFit/>
          </a:bodyPr>
          <a:lstStyle/>
          <a:p>
            <a:pPr algn="r"/>
            <a:r>
              <a:rPr lang="en-US" sz="800" b="0" dirty="0">
                <a:solidFill>
                  <a:schemeClr val="tx1"/>
                </a:solidFill>
                <a:latin typeface="Arial" pitchFamily="34" charset="0"/>
                <a:cs typeface="Arial" pitchFamily="34" charset="0"/>
              </a:rPr>
              <a:t>Copyright © 2020 HealthEquity, Inc.</a:t>
            </a:r>
            <a:r>
              <a:rPr lang="en-US" sz="800" b="0" baseline="0" dirty="0">
                <a:solidFill>
                  <a:schemeClr val="tx1"/>
                </a:solidFill>
                <a:latin typeface="Arial" pitchFamily="34" charset="0"/>
                <a:cs typeface="Arial" pitchFamily="34" charset="0"/>
              </a:rPr>
              <a:t> All rights reserved.</a:t>
            </a:r>
            <a:endParaRPr lang="en-US" sz="800" b="0" dirty="0">
              <a:solidFill>
                <a:schemeClr val="tx1"/>
              </a:solidFill>
              <a:latin typeface="Arial" pitchFamily="34" charset="0"/>
              <a:cs typeface="Arial" pitchFamily="34" charset="0"/>
            </a:endParaRPr>
          </a:p>
        </p:txBody>
      </p:sp>
      <p:pic>
        <p:nvPicPr>
          <p:cNvPr id="14" name="Graphic 13">
            <a:extLst>
              <a:ext uri="{FF2B5EF4-FFF2-40B4-BE49-F238E27FC236}">
                <a16:creationId xmlns:a16="http://schemas.microsoft.com/office/drawing/2014/main" id="{D700FAB3-F800-6149-9000-2BBAAF00C61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529067" y="4206240"/>
            <a:ext cx="1696333" cy="271413"/>
          </a:xfrm>
          <a:prstGeom prst="rect">
            <a:avLst/>
          </a:prstGeom>
        </p:spPr>
      </p:pic>
      <p:sp>
        <p:nvSpPr>
          <p:cNvPr id="15" name="Title 1">
            <a:extLst>
              <a:ext uri="{FF2B5EF4-FFF2-40B4-BE49-F238E27FC236}">
                <a16:creationId xmlns:a16="http://schemas.microsoft.com/office/drawing/2014/main" id="{7D520945-A4B5-7D4A-852D-BB3D38E60C88}"/>
              </a:ext>
            </a:extLst>
          </p:cNvPr>
          <p:cNvSpPr>
            <a:spLocks noGrp="1"/>
          </p:cNvSpPr>
          <p:nvPr>
            <p:ph type="title" hasCustomPrompt="1"/>
          </p:nvPr>
        </p:nvSpPr>
        <p:spPr>
          <a:xfrm>
            <a:off x="2743200" y="685800"/>
            <a:ext cx="5486400" cy="1554480"/>
          </a:xfrm>
          <a:prstGeom prst="rect">
            <a:avLst/>
          </a:prstGeom>
        </p:spPr>
        <p:txBody>
          <a:bodyPr wrap="square" lIns="0" rIns="0" anchor="b" anchorCtr="0">
            <a:spAutoFit/>
          </a:bodyPr>
          <a:lstStyle>
            <a:lvl1pPr algn="l">
              <a:lnSpc>
                <a:spcPct val="90000"/>
              </a:lnSpc>
              <a:defRPr sz="5000" b="1" cap="none" baseline="0">
                <a:solidFill>
                  <a:schemeClr val="bg1"/>
                </a:solidFill>
              </a:defRPr>
            </a:lvl1pPr>
          </a:lstStyle>
          <a:p>
            <a:r>
              <a:rPr lang="en-US" dirty="0"/>
              <a:t>Click to add master title style</a:t>
            </a:r>
          </a:p>
        </p:txBody>
      </p:sp>
      <p:sp>
        <p:nvSpPr>
          <p:cNvPr id="16" name="Text Placeholder 37">
            <a:extLst>
              <a:ext uri="{FF2B5EF4-FFF2-40B4-BE49-F238E27FC236}">
                <a16:creationId xmlns:a16="http://schemas.microsoft.com/office/drawing/2014/main" id="{0B78AA3D-7681-3446-95C5-CB2244BAAFFE}"/>
              </a:ext>
            </a:extLst>
          </p:cNvPr>
          <p:cNvSpPr>
            <a:spLocks noGrp="1"/>
          </p:cNvSpPr>
          <p:nvPr>
            <p:ph type="body" sz="quarter" idx="10" hasCustomPrompt="1"/>
          </p:nvPr>
        </p:nvSpPr>
        <p:spPr>
          <a:xfrm>
            <a:off x="2743200" y="2194560"/>
            <a:ext cx="5486400" cy="461665"/>
          </a:xfrm>
          <a:prstGeom prst="rect">
            <a:avLst/>
          </a:prstGeom>
        </p:spPr>
        <p:txBody>
          <a:bodyPr lIns="0" rIns="0">
            <a:spAutoFit/>
          </a:bodyPr>
          <a:lstStyle>
            <a:lvl1pPr marL="0" indent="0" algn="l">
              <a:buNone/>
              <a:defRPr sz="2400">
                <a:solidFill>
                  <a:srgbClr val="FFFFFF"/>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Click to edit subtitle</a:t>
            </a:r>
          </a:p>
        </p:txBody>
      </p:sp>
      <p:sp>
        <p:nvSpPr>
          <p:cNvPr id="17" name="Text Placeholder 37">
            <a:extLst>
              <a:ext uri="{FF2B5EF4-FFF2-40B4-BE49-F238E27FC236}">
                <a16:creationId xmlns:a16="http://schemas.microsoft.com/office/drawing/2014/main" id="{D5BE798E-2CF5-FC43-8397-3EF1B7CD47D1}"/>
              </a:ext>
            </a:extLst>
          </p:cNvPr>
          <p:cNvSpPr>
            <a:spLocks noGrp="1"/>
          </p:cNvSpPr>
          <p:nvPr>
            <p:ph type="body" sz="quarter" idx="12" hasCustomPrompt="1"/>
          </p:nvPr>
        </p:nvSpPr>
        <p:spPr>
          <a:xfrm>
            <a:off x="2743200" y="3200400"/>
            <a:ext cx="5486400" cy="400110"/>
          </a:xfrm>
          <a:prstGeom prst="rect">
            <a:avLst/>
          </a:prstGeom>
        </p:spPr>
        <p:txBody>
          <a:bodyPr wrap="square" lIns="0" rIns="0">
            <a:spAutoFit/>
          </a:bodyPr>
          <a:lstStyle>
            <a:lvl1pPr marL="0" indent="0" algn="l">
              <a:buNone/>
              <a:defRPr sz="2000">
                <a:solidFill>
                  <a:srgbClr val="FFFFFF"/>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Month dd, </a:t>
            </a:r>
            <a:r>
              <a:rPr lang="en-US" dirty="0" err="1"/>
              <a:t>yyyy</a:t>
            </a:r>
            <a:endParaRPr lang="en-US" dirty="0"/>
          </a:p>
        </p:txBody>
      </p:sp>
    </p:spTree>
    <p:extLst>
      <p:ext uri="{BB962C8B-B14F-4D97-AF65-F5344CB8AC3E}">
        <p14:creationId xmlns:p14="http://schemas.microsoft.com/office/powerpoint/2010/main" val="33572645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1" y="143215"/>
            <a:ext cx="9143999" cy="500028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sp>
        <p:nvSpPr>
          <p:cNvPr id="3" name="Rectangle 2">
            <a:extLst>
              <a:ext uri="{FF2B5EF4-FFF2-40B4-BE49-F238E27FC236}">
                <a16:creationId xmlns:a16="http://schemas.microsoft.com/office/drawing/2014/main" id="{639F6E91-C181-A24B-84D9-6BF8F550D59E}"/>
              </a:ext>
            </a:extLst>
          </p:cNvPr>
          <p:cNvSpPr/>
          <p:nvPr userDrawn="1"/>
        </p:nvSpPr>
        <p:spPr>
          <a:xfrm>
            <a:off x="0" y="0"/>
            <a:ext cx="9143999" cy="31884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sp>
        <p:nvSpPr>
          <p:cNvPr id="5" name="Title 1"/>
          <p:cNvSpPr>
            <a:spLocks noGrp="1"/>
          </p:cNvSpPr>
          <p:nvPr>
            <p:ph type="title" hasCustomPrompt="1"/>
          </p:nvPr>
        </p:nvSpPr>
        <p:spPr>
          <a:xfrm>
            <a:off x="914400" y="1828800"/>
            <a:ext cx="7315200" cy="914400"/>
          </a:xfrm>
          <a:prstGeom prst="rect">
            <a:avLst/>
          </a:prstGeom>
          <a:noFill/>
        </p:spPr>
        <p:txBody>
          <a:bodyPr wrap="square" lIns="0" tIns="91440" rIns="0" bIns="137160" anchor="b" anchorCtr="0">
            <a:spAutoFit/>
          </a:bodyPr>
          <a:lstStyle>
            <a:lvl1pPr algn="l">
              <a:lnSpc>
                <a:spcPct val="90000"/>
              </a:lnSpc>
              <a:defRPr sz="4800" b="1" cap="none" baseline="0">
                <a:solidFill>
                  <a:schemeClr val="tx2"/>
                </a:solidFill>
              </a:defRPr>
            </a:lvl1pPr>
          </a:lstStyle>
          <a:p>
            <a:r>
              <a:rPr lang="en-US" dirty="0"/>
              <a:t>Click to add title</a:t>
            </a:r>
          </a:p>
        </p:txBody>
      </p:sp>
      <p:sp>
        <p:nvSpPr>
          <p:cNvPr id="7" name="Picture Placeholder 9">
            <a:extLst>
              <a:ext uri="{FF2B5EF4-FFF2-40B4-BE49-F238E27FC236}">
                <a16:creationId xmlns:a16="http://schemas.microsoft.com/office/drawing/2014/main" id="{91751765-60F1-224D-A406-2F047DDF047E}"/>
              </a:ext>
            </a:extLst>
          </p:cNvPr>
          <p:cNvSpPr>
            <a:spLocks noGrp="1"/>
          </p:cNvSpPr>
          <p:nvPr>
            <p:ph type="pic" sz="quarter" idx="12" hasCustomPrompt="1"/>
          </p:nvPr>
        </p:nvSpPr>
        <p:spPr>
          <a:xfrm>
            <a:off x="914399" y="4619134"/>
            <a:ext cx="1828800" cy="381150"/>
          </a:xfrm>
          <a:prstGeom prst="rect">
            <a:avLst/>
          </a:prstGeom>
        </p:spPr>
        <p:txBody>
          <a:bodyPr>
            <a:noAutofit/>
          </a:bodyPr>
          <a:lstStyle>
            <a:lvl1pPr marL="0" indent="0">
              <a:buNone/>
              <a:defRPr sz="1200"/>
            </a:lvl1pPr>
          </a:lstStyle>
          <a:p>
            <a:r>
              <a:rPr lang="en-US" dirty="0"/>
              <a:t>Partner logo</a:t>
            </a:r>
          </a:p>
        </p:txBody>
      </p:sp>
      <p:pic>
        <p:nvPicPr>
          <p:cNvPr id="10" name="Graphic 9">
            <a:extLst>
              <a:ext uri="{FF2B5EF4-FFF2-40B4-BE49-F238E27FC236}">
                <a16:creationId xmlns:a16="http://schemas.microsoft.com/office/drawing/2014/main" id="{2D453751-1725-BE41-8594-A019DC5E4B8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315200" y="4782312"/>
            <a:ext cx="1371600" cy="219456"/>
          </a:xfrm>
          <a:prstGeom prst="rect">
            <a:avLst/>
          </a:prstGeom>
        </p:spPr>
      </p:pic>
    </p:spTree>
    <p:extLst>
      <p:ext uri="{BB962C8B-B14F-4D97-AF65-F5344CB8AC3E}">
        <p14:creationId xmlns:p14="http://schemas.microsoft.com/office/powerpoint/2010/main" val="197218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picture - HealthEquity">
    <p:bg>
      <p:bgPr>
        <a:solidFill>
          <a:schemeClr val="accent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a:xfrm>
            <a:off x="4564534" y="1839069"/>
            <a:ext cx="0" cy="0"/>
          </a:xfrm>
          <a:prstGeom prst="line">
            <a:avLst/>
          </a:prstGeom>
          <a:ln w="7620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3" name="Rectangle 22"/>
          <p:cNvSpPr/>
          <p:nvPr userDrawn="1"/>
        </p:nvSpPr>
        <p:spPr>
          <a:xfrm>
            <a:off x="5677752" y="4599735"/>
            <a:ext cx="3458782" cy="53456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00">
              <a:solidFill>
                <a:schemeClr val="accent1"/>
              </a:solidFill>
            </a:endParaRPr>
          </a:p>
        </p:txBody>
      </p:sp>
      <p:sp>
        <p:nvSpPr>
          <p:cNvPr id="27" name="Picture Placeholder 2">
            <a:extLst>
              <a:ext uri="{FF2B5EF4-FFF2-40B4-BE49-F238E27FC236}">
                <a16:creationId xmlns:a16="http://schemas.microsoft.com/office/drawing/2014/main" id="{8A46C0CC-9EFA-654D-B2EF-5E3FB8DEEF76}"/>
              </a:ext>
            </a:extLst>
          </p:cNvPr>
          <p:cNvSpPr>
            <a:spLocks noGrp="1"/>
          </p:cNvSpPr>
          <p:nvPr>
            <p:ph type="pic" idx="1" hasCustomPrompt="1"/>
          </p:nvPr>
        </p:nvSpPr>
        <p:spPr>
          <a:xfrm>
            <a:off x="4" y="0"/>
            <a:ext cx="2286000" cy="5138928"/>
          </a:xfrm>
          <a:solidFill>
            <a:schemeClr val="bg2"/>
          </a:solidFill>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a:t>
            </a:r>
          </a:p>
        </p:txBody>
      </p:sp>
      <p:sp>
        <p:nvSpPr>
          <p:cNvPr id="10" name="TextBox 9">
            <a:extLst>
              <a:ext uri="{FF2B5EF4-FFF2-40B4-BE49-F238E27FC236}">
                <a16:creationId xmlns:a16="http://schemas.microsoft.com/office/drawing/2014/main" id="{1220890D-39BE-F34D-913A-290C5AB48DC4}"/>
              </a:ext>
            </a:extLst>
          </p:cNvPr>
          <p:cNvSpPr txBox="1"/>
          <p:nvPr userDrawn="1"/>
        </p:nvSpPr>
        <p:spPr>
          <a:xfrm>
            <a:off x="3716900" y="4526280"/>
            <a:ext cx="4508500" cy="215444"/>
          </a:xfrm>
          <a:prstGeom prst="rect">
            <a:avLst/>
          </a:prstGeom>
          <a:noFill/>
        </p:spPr>
        <p:txBody>
          <a:bodyPr wrap="square" rIns="0" rtlCol="0">
            <a:spAutoFit/>
          </a:bodyPr>
          <a:lstStyle/>
          <a:p>
            <a:pPr algn="r"/>
            <a:r>
              <a:rPr lang="en-US" sz="800" b="0" dirty="0">
                <a:solidFill>
                  <a:schemeClr val="bg1"/>
                </a:solidFill>
                <a:latin typeface="Arial" pitchFamily="34" charset="0"/>
                <a:cs typeface="Arial" pitchFamily="34" charset="0"/>
              </a:rPr>
              <a:t>Copyright © 2020 HealthEquity, Inc.</a:t>
            </a:r>
            <a:r>
              <a:rPr lang="en-US" sz="800" b="0" baseline="0" dirty="0">
                <a:solidFill>
                  <a:schemeClr val="bg1"/>
                </a:solidFill>
                <a:latin typeface="Arial" pitchFamily="34" charset="0"/>
                <a:cs typeface="Arial" pitchFamily="34" charset="0"/>
              </a:rPr>
              <a:t> All rights reserved.</a:t>
            </a:r>
            <a:endParaRPr lang="en-US" sz="800" b="0" dirty="0">
              <a:solidFill>
                <a:schemeClr val="bg1"/>
              </a:solidFill>
              <a:latin typeface="Arial" pitchFamily="34" charset="0"/>
              <a:cs typeface="Arial" pitchFamily="34" charset="0"/>
            </a:endParaRPr>
          </a:p>
        </p:txBody>
      </p:sp>
      <p:sp>
        <p:nvSpPr>
          <p:cNvPr id="15" name="Title 1">
            <a:extLst>
              <a:ext uri="{FF2B5EF4-FFF2-40B4-BE49-F238E27FC236}">
                <a16:creationId xmlns:a16="http://schemas.microsoft.com/office/drawing/2014/main" id="{50BCE4B8-3727-DF42-A4F9-F96FB269C8C3}"/>
              </a:ext>
            </a:extLst>
          </p:cNvPr>
          <p:cNvSpPr>
            <a:spLocks noGrp="1"/>
          </p:cNvSpPr>
          <p:nvPr>
            <p:ph type="title" hasCustomPrompt="1"/>
          </p:nvPr>
        </p:nvSpPr>
        <p:spPr>
          <a:xfrm>
            <a:off x="2743200" y="1627632"/>
            <a:ext cx="5486400" cy="1554480"/>
          </a:xfrm>
        </p:spPr>
        <p:txBody>
          <a:bodyPr wrap="square" lIns="0" rIns="0" anchor="b" anchorCtr="0">
            <a:spAutoFit/>
          </a:bodyPr>
          <a:lstStyle>
            <a:lvl1pPr algn="l">
              <a:lnSpc>
                <a:spcPct val="90000"/>
              </a:lnSpc>
              <a:defRPr sz="5000" b="1" cap="none" baseline="0">
                <a:solidFill>
                  <a:schemeClr val="bg1"/>
                </a:solidFill>
              </a:defRPr>
            </a:lvl1pPr>
          </a:lstStyle>
          <a:p>
            <a:r>
              <a:rPr lang="en-US" dirty="0"/>
              <a:t>Click to add master title style</a:t>
            </a:r>
          </a:p>
        </p:txBody>
      </p:sp>
      <p:sp>
        <p:nvSpPr>
          <p:cNvPr id="16" name="Text Placeholder 37">
            <a:extLst>
              <a:ext uri="{FF2B5EF4-FFF2-40B4-BE49-F238E27FC236}">
                <a16:creationId xmlns:a16="http://schemas.microsoft.com/office/drawing/2014/main" id="{30273B0C-A99F-3A44-9647-0101216BA68C}"/>
              </a:ext>
            </a:extLst>
          </p:cNvPr>
          <p:cNvSpPr>
            <a:spLocks noGrp="1"/>
          </p:cNvSpPr>
          <p:nvPr>
            <p:ph type="body" sz="quarter" idx="10" hasCustomPrompt="1"/>
          </p:nvPr>
        </p:nvSpPr>
        <p:spPr>
          <a:xfrm>
            <a:off x="2743200" y="3200400"/>
            <a:ext cx="5486400" cy="461665"/>
          </a:xfrm>
        </p:spPr>
        <p:txBody>
          <a:bodyPr lIns="0" rIns="0">
            <a:spAutoFit/>
          </a:bodyPr>
          <a:lstStyle>
            <a:lvl1pPr marL="0" indent="0" algn="l">
              <a:buNone/>
              <a:defRPr sz="2400">
                <a:solidFill>
                  <a:srgbClr val="FFFFFF"/>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Click to edit subtitle</a:t>
            </a:r>
          </a:p>
        </p:txBody>
      </p:sp>
      <p:pic>
        <p:nvPicPr>
          <p:cNvPr id="17" name="Picture 24">
            <a:extLst>
              <a:ext uri="{FF2B5EF4-FFF2-40B4-BE49-F238E27FC236}">
                <a16:creationId xmlns:a16="http://schemas.microsoft.com/office/drawing/2014/main" id="{2D061606-195E-4F4E-9423-86ECD60AA6C7}"/>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2743200" y="685800"/>
            <a:ext cx="1828800" cy="292607"/>
          </a:xfrm>
          <a:prstGeom prst="rect">
            <a:avLst/>
          </a:prstGeom>
        </p:spPr>
      </p:pic>
      <p:sp>
        <p:nvSpPr>
          <p:cNvPr id="22" name="Text Placeholder 37">
            <a:extLst>
              <a:ext uri="{FF2B5EF4-FFF2-40B4-BE49-F238E27FC236}">
                <a16:creationId xmlns:a16="http://schemas.microsoft.com/office/drawing/2014/main" id="{6F9618B6-A12E-7041-84F8-A1A3D15FCAA4}"/>
              </a:ext>
            </a:extLst>
          </p:cNvPr>
          <p:cNvSpPr>
            <a:spLocks noGrp="1"/>
          </p:cNvSpPr>
          <p:nvPr>
            <p:ph type="body" sz="quarter" idx="11" hasCustomPrompt="1"/>
          </p:nvPr>
        </p:nvSpPr>
        <p:spPr>
          <a:xfrm>
            <a:off x="2743200" y="4358342"/>
            <a:ext cx="3657600" cy="400110"/>
          </a:xfrm>
        </p:spPr>
        <p:txBody>
          <a:bodyPr wrap="square" lIns="0" rIns="0" anchor="b">
            <a:spAutoFit/>
          </a:bodyPr>
          <a:lstStyle>
            <a:lvl1pPr marL="0" indent="0" algn="l">
              <a:buNone/>
              <a:defRPr sz="2000">
                <a:solidFill>
                  <a:srgbClr val="FFFFFF"/>
                </a:solidFill>
              </a:defRPr>
            </a:lvl1pPr>
            <a:lvl2pPr marL="457189" indent="0">
              <a:buNone/>
              <a:defRPr/>
            </a:lvl2pPr>
            <a:lvl3pPr marL="914378" indent="0">
              <a:buNone/>
              <a:defRPr/>
            </a:lvl3pPr>
            <a:lvl4pPr marL="1371566" indent="0">
              <a:buNone/>
              <a:defRPr/>
            </a:lvl4pPr>
            <a:lvl5pPr marL="1828754" indent="0">
              <a:buNone/>
              <a:defRPr/>
            </a:lvl5pPr>
          </a:lstStyle>
          <a:p>
            <a:pPr lvl="0"/>
            <a:r>
              <a:rPr lang="en-US" dirty="0"/>
              <a:t>Month dd, </a:t>
            </a:r>
            <a:r>
              <a:rPr lang="en-US" dirty="0" err="1"/>
              <a:t>yyyy</a:t>
            </a:r>
            <a:endParaRPr lang="en-US" dirty="0"/>
          </a:p>
        </p:txBody>
      </p:sp>
    </p:spTree>
    <p:extLst>
      <p:ext uri="{BB962C8B-B14F-4D97-AF65-F5344CB8AC3E}">
        <p14:creationId xmlns:p14="http://schemas.microsoft.com/office/powerpoint/2010/main" val="6356759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er &amp; conten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C2A73E5-2E15-D348-9B64-DFF22FFB1A40}"/>
              </a:ext>
            </a:extLst>
          </p:cNvPr>
          <p:cNvSpPr>
            <a:spLocks noGrp="1"/>
          </p:cNvSpPr>
          <p:nvPr>
            <p:ph sz="quarter" idx="11" hasCustomPrompt="1"/>
          </p:nvPr>
        </p:nvSpPr>
        <p:spPr>
          <a:xfrm>
            <a:off x="457200" y="4031524"/>
            <a:ext cx="8229600" cy="548640"/>
          </a:xfrm>
          <a:prstGeom prst="rect">
            <a:avLst/>
          </a:prstGeo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7" name="Slide Number Placeholder 5">
            <a:extLst>
              <a:ext uri="{FF2B5EF4-FFF2-40B4-BE49-F238E27FC236}">
                <a16:creationId xmlns:a16="http://schemas.microsoft.com/office/drawing/2014/main" id="{0651DF11-6674-9A4E-8776-8902120B950A}"/>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tx1"/>
                </a:solidFill>
              </a:rPr>
              <a:pPr/>
              <a:t>‹#›</a:t>
            </a:fld>
            <a:endParaRPr lang="en-US" dirty="0">
              <a:solidFill>
                <a:schemeClr val="tx1"/>
              </a:solidFill>
            </a:endParaRPr>
          </a:p>
        </p:txBody>
      </p:sp>
      <p:sp>
        <p:nvSpPr>
          <p:cNvPr id="9" name="Picture Placeholder 9">
            <a:extLst>
              <a:ext uri="{FF2B5EF4-FFF2-40B4-BE49-F238E27FC236}">
                <a16:creationId xmlns:a16="http://schemas.microsoft.com/office/drawing/2014/main" id="{B456F446-78B1-DB49-A561-471AFF77107E}"/>
              </a:ext>
            </a:extLst>
          </p:cNvPr>
          <p:cNvSpPr>
            <a:spLocks noGrp="1"/>
          </p:cNvSpPr>
          <p:nvPr>
            <p:ph type="pic" sz="quarter" idx="12" hasCustomPrompt="1"/>
          </p:nvPr>
        </p:nvSpPr>
        <p:spPr>
          <a:xfrm>
            <a:off x="457200" y="4619134"/>
            <a:ext cx="1828800" cy="381150"/>
          </a:xfrm>
          <a:prstGeom prst="rect">
            <a:avLst/>
          </a:prstGeom>
        </p:spPr>
        <p:txBody>
          <a:bodyPr>
            <a:noAutofit/>
          </a:bodyPr>
          <a:lstStyle>
            <a:lvl1pPr marL="0" indent="0">
              <a:buNone/>
              <a:defRPr sz="1200"/>
            </a:lvl1pPr>
          </a:lstStyle>
          <a:p>
            <a:r>
              <a:rPr lang="en-US" dirty="0"/>
              <a:t>Partner logo</a:t>
            </a:r>
          </a:p>
        </p:txBody>
      </p:sp>
      <p:sp>
        <p:nvSpPr>
          <p:cNvPr id="10" name="Title Placeholder 1">
            <a:extLst>
              <a:ext uri="{FF2B5EF4-FFF2-40B4-BE49-F238E27FC236}">
                <a16:creationId xmlns:a16="http://schemas.microsoft.com/office/drawing/2014/main" id="{55544975-0A78-984B-8A29-C6B49913164C}"/>
              </a:ext>
            </a:extLst>
          </p:cNvPr>
          <p:cNvSpPr>
            <a:spLocks noGrp="1"/>
          </p:cNvSpPr>
          <p:nvPr>
            <p:ph type="title"/>
          </p:nvPr>
        </p:nvSpPr>
        <p:spPr>
          <a:xfrm>
            <a:off x="457200" y="182880"/>
            <a:ext cx="8229600" cy="548640"/>
          </a:xfrm>
          <a:prstGeom prst="rect">
            <a:avLst/>
          </a:prstGeom>
        </p:spPr>
        <p:txBody>
          <a:bodyPr vert="horz" wrap="square" lIns="91440" tIns="91440" rIns="91440" bIns="91440" rtlCol="0" anchor="t" anchorCtr="0">
            <a:spAutoFit/>
          </a:bodyPr>
          <a:lstStyle/>
          <a:p>
            <a:endParaRPr lang="en-US" dirty="0"/>
          </a:p>
        </p:txBody>
      </p:sp>
      <p:sp>
        <p:nvSpPr>
          <p:cNvPr id="8" name="Content Placeholder 2">
            <a:extLst>
              <a:ext uri="{FF2B5EF4-FFF2-40B4-BE49-F238E27FC236}">
                <a16:creationId xmlns:a16="http://schemas.microsoft.com/office/drawing/2014/main" id="{423DA7CF-85BE-7B47-9E18-88149041D62E}"/>
              </a:ext>
            </a:extLst>
          </p:cNvPr>
          <p:cNvSpPr>
            <a:spLocks noGrp="1"/>
          </p:cNvSpPr>
          <p:nvPr>
            <p:ph sz="quarter" idx="10"/>
          </p:nvPr>
        </p:nvSpPr>
        <p:spPr>
          <a:xfrm>
            <a:off x="457200" y="1188720"/>
            <a:ext cx="8229600" cy="3017520"/>
          </a:xfrm>
        </p:spPr>
        <p:txBody>
          <a:bodyPr/>
          <a:lstStyle>
            <a:lvl1pPr>
              <a:defRPr sz="2000">
                <a:solidFill>
                  <a:schemeClr val="tx1"/>
                </a:solidFill>
              </a:defRPr>
            </a:lvl1pPr>
            <a:lvl2pPr>
              <a:defRPr sz="1800">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86813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er, subheader &amp; content">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3B5D29FB-19B0-944E-9842-0B2B6304AAFB}"/>
              </a:ext>
            </a:extLst>
          </p:cNvPr>
          <p:cNvSpPr>
            <a:spLocks noGrp="1"/>
          </p:cNvSpPr>
          <p:nvPr>
            <p:ph sz="quarter" idx="11" hasCustomPrompt="1"/>
          </p:nvPr>
        </p:nvSpPr>
        <p:spPr>
          <a:xfrm>
            <a:off x="457200" y="4031524"/>
            <a:ext cx="8229600" cy="548640"/>
          </a:xfrm>
          <a:prstGeom prst="rect">
            <a:avLst/>
          </a:prstGeo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13" name="Slide Number Placeholder 5">
            <a:extLst>
              <a:ext uri="{FF2B5EF4-FFF2-40B4-BE49-F238E27FC236}">
                <a16:creationId xmlns:a16="http://schemas.microsoft.com/office/drawing/2014/main" id="{D9BFA188-C0DE-3142-95E3-A4214B01C24E}"/>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tx1"/>
                </a:solidFill>
              </a:rPr>
              <a:pPr/>
              <a:t>‹#›</a:t>
            </a:fld>
            <a:endParaRPr lang="en-US" dirty="0">
              <a:solidFill>
                <a:schemeClr val="tx1"/>
              </a:solidFill>
            </a:endParaRPr>
          </a:p>
        </p:txBody>
      </p:sp>
      <p:sp>
        <p:nvSpPr>
          <p:cNvPr id="14" name="Picture Placeholder 9">
            <a:extLst>
              <a:ext uri="{FF2B5EF4-FFF2-40B4-BE49-F238E27FC236}">
                <a16:creationId xmlns:a16="http://schemas.microsoft.com/office/drawing/2014/main" id="{734CD0C8-5576-0747-952E-D47F0B3D7C25}"/>
              </a:ext>
            </a:extLst>
          </p:cNvPr>
          <p:cNvSpPr>
            <a:spLocks noGrp="1"/>
          </p:cNvSpPr>
          <p:nvPr>
            <p:ph type="pic" sz="quarter" idx="12" hasCustomPrompt="1"/>
          </p:nvPr>
        </p:nvSpPr>
        <p:spPr>
          <a:xfrm>
            <a:off x="457200" y="4619134"/>
            <a:ext cx="1828800" cy="381150"/>
          </a:xfrm>
          <a:prstGeom prst="rect">
            <a:avLst/>
          </a:prstGeom>
        </p:spPr>
        <p:txBody>
          <a:bodyPr>
            <a:noAutofit/>
          </a:bodyPr>
          <a:lstStyle>
            <a:lvl1pPr marL="0" indent="0">
              <a:buNone/>
              <a:defRPr sz="1200"/>
            </a:lvl1pPr>
          </a:lstStyle>
          <a:p>
            <a:r>
              <a:rPr lang="en-US" dirty="0"/>
              <a:t>Partner logo</a:t>
            </a:r>
          </a:p>
        </p:txBody>
      </p:sp>
      <p:sp>
        <p:nvSpPr>
          <p:cNvPr id="9" name="Text Placeholder 2">
            <a:extLst>
              <a:ext uri="{FF2B5EF4-FFF2-40B4-BE49-F238E27FC236}">
                <a16:creationId xmlns:a16="http://schemas.microsoft.com/office/drawing/2014/main" id="{CF019CC3-259F-0A48-A7BF-16541C1F0A47}"/>
              </a:ext>
            </a:extLst>
          </p:cNvPr>
          <p:cNvSpPr>
            <a:spLocks noGrp="1"/>
          </p:cNvSpPr>
          <p:nvPr>
            <p:ph type="body" idx="1" hasCustomPrompt="1"/>
          </p:nvPr>
        </p:nvSpPr>
        <p:spPr>
          <a:xfrm>
            <a:off x="457200" y="1188720"/>
            <a:ext cx="8229600" cy="365760"/>
          </a:xfrm>
        </p:spPr>
        <p:txBody>
          <a:bodyPr anchor="t">
            <a:noAutofit/>
          </a:bodyPr>
          <a:lstStyle>
            <a:lvl1pPr marL="0" indent="0">
              <a:buNone/>
              <a:defRPr sz="1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itle 1">
            <a:extLst>
              <a:ext uri="{FF2B5EF4-FFF2-40B4-BE49-F238E27FC236}">
                <a16:creationId xmlns:a16="http://schemas.microsoft.com/office/drawing/2014/main" id="{818E5CE0-45F2-4D4C-8688-60427EEBAA01}"/>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
        <p:nvSpPr>
          <p:cNvPr id="8" name="Content Placeholder 2">
            <a:extLst>
              <a:ext uri="{FF2B5EF4-FFF2-40B4-BE49-F238E27FC236}">
                <a16:creationId xmlns:a16="http://schemas.microsoft.com/office/drawing/2014/main" id="{897EC8A4-AD77-E844-BE22-C0C0A78E435F}"/>
              </a:ext>
            </a:extLst>
          </p:cNvPr>
          <p:cNvSpPr>
            <a:spLocks noGrp="1"/>
          </p:cNvSpPr>
          <p:nvPr>
            <p:ph sz="half" idx="13"/>
          </p:nvPr>
        </p:nvSpPr>
        <p:spPr>
          <a:xfrm>
            <a:off x="457200" y="1600200"/>
            <a:ext cx="8229600" cy="2560320"/>
          </a:xfrm>
        </p:spPr>
        <p:txBody>
          <a:bodyPr/>
          <a:lstStyle>
            <a:lvl1pPr marL="264478" indent="-258128">
              <a:tabLst/>
              <a:defRPr sz="1800">
                <a:solidFill>
                  <a:schemeClr val="tx1"/>
                </a:solidFill>
              </a:defRPr>
            </a:lvl1pPr>
            <a:lvl2pPr marL="528955" indent="-264478">
              <a:tabLst/>
              <a:defRPr sz="1600">
                <a:solidFill>
                  <a:schemeClr val="tx1"/>
                </a:solidFill>
              </a:defRPr>
            </a:lvl2pPr>
            <a:lvl3pPr marL="822960" indent="-265176">
              <a:tabLst/>
              <a:defRPr sz="1400">
                <a:solidFill>
                  <a:schemeClr val="tx1"/>
                </a:solidFill>
              </a:defRPr>
            </a:lvl3pPr>
            <a:lvl4pPr marL="1087438" indent="-264478">
              <a:tabLst/>
              <a:defRPr sz="1400">
                <a:solidFill>
                  <a:schemeClr val="tx1"/>
                </a:solidFill>
              </a:defRPr>
            </a:lvl4pPr>
            <a:lvl5pPr marL="1351915" indent="-264478">
              <a:tabLst/>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87856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er and split content">
    <p:spTree>
      <p:nvGrpSpPr>
        <p:cNvPr id="1" name=""/>
        <p:cNvGrpSpPr/>
        <p:nvPr/>
      </p:nvGrpSpPr>
      <p:grpSpPr>
        <a:xfrm>
          <a:off x="0" y="0"/>
          <a:ext cx="0" cy="0"/>
          <a:chOff x="0" y="0"/>
          <a:chExt cx="0" cy="0"/>
        </a:xfrm>
      </p:grpSpPr>
      <p:sp>
        <p:nvSpPr>
          <p:cNvPr id="9" name="Content Placeholder 3">
            <a:extLst>
              <a:ext uri="{FF2B5EF4-FFF2-40B4-BE49-F238E27FC236}">
                <a16:creationId xmlns:a16="http://schemas.microsoft.com/office/drawing/2014/main" id="{EED2BB58-14D6-2244-87D6-FC014E8B149A}"/>
              </a:ext>
            </a:extLst>
          </p:cNvPr>
          <p:cNvSpPr>
            <a:spLocks noGrp="1"/>
          </p:cNvSpPr>
          <p:nvPr>
            <p:ph sz="quarter" idx="11" hasCustomPrompt="1"/>
          </p:nvPr>
        </p:nvSpPr>
        <p:spPr>
          <a:xfrm>
            <a:off x="457200" y="4031524"/>
            <a:ext cx="8229600" cy="548640"/>
          </a:xfrm>
          <a:prstGeom prst="rect">
            <a:avLst/>
          </a:prstGeo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8" name="Slide Number Placeholder 5">
            <a:extLst>
              <a:ext uri="{FF2B5EF4-FFF2-40B4-BE49-F238E27FC236}">
                <a16:creationId xmlns:a16="http://schemas.microsoft.com/office/drawing/2014/main" id="{C234712E-98E3-B94A-8D90-35F73E0429D5}"/>
              </a:ext>
            </a:extLst>
          </p:cNvPr>
          <p:cNvSpPr txBox="1">
            <a:spLocks/>
          </p:cNvSpPr>
          <p:nvPr userDrawn="1"/>
        </p:nvSpPr>
        <p:spPr>
          <a:xfrm>
            <a:off x="8311727" y="259677"/>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pPr/>
              <a:t>‹#›</a:t>
            </a:fld>
            <a:endParaRPr lang="en-US" dirty="0"/>
          </a:p>
        </p:txBody>
      </p:sp>
      <p:sp>
        <p:nvSpPr>
          <p:cNvPr id="12" name="Slide Number Placeholder 5">
            <a:extLst>
              <a:ext uri="{FF2B5EF4-FFF2-40B4-BE49-F238E27FC236}">
                <a16:creationId xmlns:a16="http://schemas.microsoft.com/office/drawing/2014/main" id="{73A12CB9-1AC4-C540-B558-DB87F03CD988}"/>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tx1"/>
                </a:solidFill>
              </a:rPr>
              <a:pPr/>
              <a:t>‹#›</a:t>
            </a:fld>
            <a:endParaRPr lang="en-US" dirty="0">
              <a:solidFill>
                <a:schemeClr val="tx1"/>
              </a:solidFill>
            </a:endParaRPr>
          </a:p>
        </p:txBody>
      </p:sp>
      <p:sp>
        <p:nvSpPr>
          <p:cNvPr id="13" name="Picture Placeholder 9">
            <a:extLst>
              <a:ext uri="{FF2B5EF4-FFF2-40B4-BE49-F238E27FC236}">
                <a16:creationId xmlns:a16="http://schemas.microsoft.com/office/drawing/2014/main" id="{7D521668-5E94-704A-B027-BFD3FB1B9EFD}"/>
              </a:ext>
            </a:extLst>
          </p:cNvPr>
          <p:cNvSpPr>
            <a:spLocks noGrp="1"/>
          </p:cNvSpPr>
          <p:nvPr>
            <p:ph type="pic" sz="quarter" idx="12" hasCustomPrompt="1"/>
          </p:nvPr>
        </p:nvSpPr>
        <p:spPr>
          <a:xfrm>
            <a:off x="457200" y="4619134"/>
            <a:ext cx="1828800" cy="381150"/>
          </a:xfrm>
          <a:prstGeom prst="rect">
            <a:avLst/>
          </a:prstGeom>
        </p:spPr>
        <p:txBody>
          <a:bodyPr>
            <a:noAutofit/>
          </a:bodyPr>
          <a:lstStyle>
            <a:lvl1pPr marL="0" indent="0">
              <a:buNone/>
              <a:defRPr sz="1200"/>
            </a:lvl1pPr>
          </a:lstStyle>
          <a:p>
            <a:r>
              <a:rPr lang="en-US" dirty="0"/>
              <a:t>Partner logo</a:t>
            </a:r>
          </a:p>
        </p:txBody>
      </p:sp>
      <p:sp>
        <p:nvSpPr>
          <p:cNvPr id="14" name="Title 1">
            <a:extLst>
              <a:ext uri="{FF2B5EF4-FFF2-40B4-BE49-F238E27FC236}">
                <a16:creationId xmlns:a16="http://schemas.microsoft.com/office/drawing/2014/main" id="{0C85A80A-5284-0744-A058-CC6BAD287BCC}"/>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
        <p:nvSpPr>
          <p:cNvPr id="15" name="Content Placeholder 2">
            <a:extLst>
              <a:ext uri="{FF2B5EF4-FFF2-40B4-BE49-F238E27FC236}">
                <a16:creationId xmlns:a16="http://schemas.microsoft.com/office/drawing/2014/main" id="{E1FE6291-612F-8A4D-B769-16F2052C33FD}"/>
              </a:ext>
            </a:extLst>
          </p:cNvPr>
          <p:cNvSpPr>
            <a:spLocks noGrp="1"/>
          </p:cNvSpPr>
          <p:nvPr>
            <p:ph sz="half" idx="1"/>
          </p:nvPr>
        </p:nvSpPr>
        <p:spPr>
          <a:xfrm>
            <a:off x="457199" y="1184746"/>
            <a:ext cx="4114800" cy="3017520"/>
          </a:xfrm>
        </p:spPr>
        <p:txBody>
          <a:bodyPr rIns="274320"/>
          <a:lstStyle>
            <a:lvl1pPr marL="264478" indent="-258128">
              <a:tabLst/>
              <a:defRPr sz="2000">
                <a:solidFill>
                  <a:schemeClr val="tx1"/>
                </a:solidFill>
              </a:defRPr>
            </a:lvl1pPr>
            <a:lvl2pPr marL="528955" indent="-264478">
              <a:tabLst/>
              <a:defRPr sz="1800">
                <a:solidFill>
                  <a:schemeClr val="tx1"/>
                </a:solidFill>
              </a:defRPr>
            </a:lvl2pPr>
            <a:lvl3pPr marL="822960" indent="-265176">
              <a:tabLst/>
              <a:defRPr sz="1600">
                <a:solidFill>
                  <a:schemeClr val="tx1"/>
                </a:solidFill>
              </a:defRPr>
            </a:lvl3pPr>
            <a:lvl4pPr marL="1087438" indent="-264478">
              <a:tabLst/>
              <a:defRPr sz="1600">
                <a:solidFill>
                  <a:schemeClr val="tx1"/>
                </a:solidFill>
              </a:defRPr>
            </a:lvl4pPr>
            <a:lvl5pPr marL="1351915" indent="-264478">
              <a:tabLst/>
              <a:defRPr sz="16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a:extLst>
              <a:ext uri="{FF2B5EF4-FFF2-40B4-BE49-F238E27FC236}">
                <a16:creationId xmlns:a16="http://schemas.microsoft.com/office/drawing/2014/main" id="{015D33A5-CF7A-A746-9FF0-20624BBAFFD4}"/>
              </a:ext>
            </a:extLst>
          </p:cNvPr>
          <p:cNvSpPr>
            <a:spLocks noGrp="1"/>
          </p:cNvSpPr>
          <p:nvPr>
            <p:ph sz="half" idx="2"/>
          </p:nvPr>
        </p:nvSpPr>
        <p:spPr>
          <a:xfrm>
            <a:off x="4571999" y="1184746"/>
            <a:ext cx="4114800" cy="3017520"/>
          </a:xfrm>
        </p:spPr>
        <p:txBody>
          <a:bodyPr/>
          <a:lstStyle>
            <a:lvl1pPr marL="264478" indent="-258128">
              <a:tabLst/>
              <a:defRPr sz="2000">
                <a:solidFill>
                  <a:schemeClr val="tx1"/>
                </a:solidFill>
              </a:defRPr>
            </a:lvl1pPr>
            <a:lvl2pPr marL="528955" indent="-264478">
              <a:tabLst/>
              <a:defRPr sz="1800">
                <a:solidFill>
                  <a:schemeClr val="tx1"/>
                </a:solidFill>
              </a:defRPr>
            </a:lvl2pPr>
            <a:lvl3pPr marL="793433" indent="-264478">
              <a:tabLst/>
              <a:defRPr sz="1600">
                <a:solidFill>
                  <a:schemeClr val="tx1"/>
                </a:solidFill>
              </a:defRPr>
            </a:lvl3pPr>
            <a:lvl4pPr marL="1051560" indent="-258128">
              <a:tabLst/>
              <a:defRPr sz="1600">
                <a:solidFill>
                  <a:schemeClr val="tx1"/>
                </a:solidFill>
              </a:defRPr>
            </a:lvl4pPr>
            <a:lvl5pPr marL="1316038" indent="-264478">
              <a:tabLst/>
              <a:defRPr sz="16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799967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er, subheaders &amp; split content">
    <p:spTree>
      <p:nvGrpSpPr>
        <p:cNvPr id="1" name=""/>
        <p:cNvGrpSpPr/>
        <p:nvPr/>
      </p:nvGrpSpPr>
      <p:grpSpPr>
        <a:xfrm>
          <a:off x="0" y="0"/>
          <a:ext cx="0" cy="0"/>
          <a:chOff x="0" y="0"/>
          <a:chExt cx="0" cy="0"/>
        </a:xfrm>
      </p:grpSpPr>
      <p:sp>
        <p:nvSpPr>
          <p:cNvPr id="15" name="Content Placeholder 3">
            <a:extLst>
              <a:ext uri="{FF2B5EF4-FFF2-40B4-BE49-F238E27FC236}">
                <a16:creationId xmlns:a16="http://schemas.microsoft.com/office/drawing/2014/main" id="{761C340F-EA41-9548-9C00-F8C9B8E3305F}"/>
              </a:ext>
            </a:extLst>
          </p:cNvPr>
          <p:cNvSpPr>
            <a:spLocks noGrp="1"/>
          </p:cNvSpPr>
          <p:nvPr>
            <p:ph sz="quarter" idx="11" hasCustomPrompt="1"/>
          </p:nvPr>
        </p:nvSpPr>
        <p:spPr>
          <a:xfrm>
            <a:off x="457200" y="4031524"/>
            <a:ext cx="8229600" cy="548640"/>
          </a:xfrm>
          <a:prstGeom prst="rect">
            <a:avLst/>
          </a:prstGeo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16" name="Slide Number Placeholder 5">
            <a:extLst>
              <a:ext uri="{FF2B5EF4-FFF2-40B4-BE49-F238E27FC236}">
                <a16:creationId xmlns:a16="http://schemas.microsoft.com/office/drawing/2014/main" id="{096293B0-CD5D-0147-BE5D-F1C64948669A}"/>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tx1"/>
                </a:solidFill>
              </a:rPr>
              <a:pPr/>
              <a:t>‹#›</a:t>
            </a:fld>
            <a:endParaRPr lang="en-US" dirty="0">
              <a:solidFill>
                <a:schemeClr val="tx1"/>
              </a:solidFill>
            </a:endParaRPr>
          </a:p>
        </p:txBody>
      </p:sp>
      <p:sp>
        <p:nvSpPr>
          <p:cNvPr id="17" name="Picture Placeholder 9">
            <a:extLst>
              <a:ext uri="{FF2B5EF4-FFF2-40B4-BE49-F238E27FC236}">
                <a16:creationId xmlns:a16="http://schemas.microsoft.com/office/drawing/2014/main" id="{CF84C326-4432-5C40-9130-68504138B854}"/>
              </a:ext>
            </a:extLst>
          </p:cNvPr>
          <p:cNvSpPr>
            <a:spLocks noGrp="1"/>
          </p:cNvSpPr>
          <p:nvPr>
            <p:ph type="pic" sz="quarter" idx="12" hasCustomPrompt="1"/>
          </p:nvPr>
        </p:nvSpPr>
        <p:spPr>
          <a:xfrm>
            <a:off x="457200" y="4619134"/>
            <a:ext cx="1828800" cy="381150"/>
          </a:xfrm>
          <a:prstGeom prst="rect">
            <a:avLst/>
          </a:prstGeom>
        </p:spPr>
        <p:txBody>
          <a:bodyPr>
            <a:noAutofit/>
          </a:bodyPr>
          <a:lstStyle>
            <a:lvl1pPr marL="0" indent="0">
              <a:buNone/>
              <a:defRPr sz="1200"/>
            </a:lvl1pPr>
          </a:lstStyle>
          <a:p>
            <a:r>
              <a:rPr lang="en-US" dirty="0"/>
              <a:t>Partner logo</a:t>
            </a:r>
          </a:p>
        </p:txBody>
      </p:sp>
      <p:sp>
        <p:nvSpPr>
          <p:cNvPr id="10" name="Text Placeholder 2">
            <a:extLst>
              <a:ext uri="{FF2B5EF4-FFF2-40B4-BE49-F238E27FC236}">
                <a16:creationId xmlns:a16="http://schemas.microsoft.com/office/drawing/2014/main" id="{38F2D8E5-BF75-A847-A1E5-0833C82513BD}"/>
              </a:ext>
            </a:extLst>
          </p:cNvPr>
          <p:cNvSpPr>
            <a:spLocks noGrp="1"/>
          </p:cNvSpPr>
          <p:nvPr>
            <p:ph type="body" idx="1" hasCustomPrompt="1"/>
          </p:nvPr>
        </p:nvSpPr>
        <p:spPr>
          <a:xfrm>
            <a:off x="457200" y="1188720"/>
            <a:ext cx="4114800" cy="365760"/>
          </a:xfrm>
        </p:spPr>
        <p:txBody>
          <a:bodyPr rIns="274320" anchor="t">
            <a:noAutofit/>
          </a:bodyPr>
          <a:lstStyle>
            <a:lvl1pPr marL="0" indent="0">
              <a:buNone/>
              <a:defRPr sz="1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ext Placeholder 4">
            <a:extLst>
              <a:ext uri="{FF2B5EF4-FFF2-40B4-BE49-F238E27FC236}">
                <a16:creationId xmlns:a16="http://schemas.microsoft.com/office/drawing/2014/main" id="{84C883CE-5500-5641-A5FD-0781BA4AF419}"/>
              </a:ext>
            </a:extLst>
          </p:cNvPr>
          <p:cNvSpPr>
            <a:spLocks noGrp="1"/>
          </p:cNvSpPr>
          <p:nvPr>
            <p:ph type="body" sz="quarter" idx="3" hasCustomPrompt="1"/>
          </p:nvPr>
        </p:nvSpPr>
        <p:spPr>
          <a:xfrm>
            <a:off x="4572000" y="1188720"/>
            <a:ext cx="4114800" cy="365760"/>
          </a:xfrm>
        </p:spPr>
        <p:txBody>
          <a:bodyPr anchor="t">
            <a:normAutofit/>
          </a:bodyPr>
          <a:lstStyle>
            <a:lvl1pPr marL="0" indent="0">
              <a:buNone/>
              <a:defRPr sz="1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8" name="Title 1">
            <a:extLst>
              <a:ext uri="{FF2B5EF4-FFF2-40B4-BE49-F238E27FC236}">
                <a16:creationId xmlns:a16="http://schemas.microsoft.com/office/drawing/2014/main" id="{06CE3698-2681-FB42-B1AE-061D963EEF01}"/>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
        <p:nvSpPr>
          <p:cNvPr id="11" name="Content Placeholder 2">
            <a:extLst>
              <a:ext uri="{FF2B5EF4-FFF2-40B4-BE49-F238E27FC236}">
                <a16:creationId xmlns:a16="http://schemas.microsoft.com/office/drawing/2014/main" id="{76C9C026-6CBF-9947-B137-ED67D9B0BCD1}"/>
              </a:ext>
            </a:extLst>
          </p:cNvPr>
          <p:cNvSpPr>
            <a:spLocks noGrp="1"/>
          </p:cNvSpPr>
          <p:nvPr>
            <p:ph sz="half" idx="13"/>
          </p:nvPr>
        </p:nvSpPr>
        <p:spPr>
          <a:xfrm>
            <a:off x="457199" y="1600200"/>
            <a:ext cx="4114800" cy="2560320"/>
          </a:xfrm>
        </p:spPr>
        <p:txBody>
          <a:bodyPr rIns="274320"/>
          <a:lstStyle>
            <a:lvl1pPr marL="264478" indent="-258128">
              <a:tabLst/>
              <a:defRPr sz="1800">
                <a:solidFill>
                  <a:schemeClr val="tx1"/>
                </a:solidFill>
              </a:defRPr>
            </a:lvl1pPr>
            <a:lvl2pPr marL="528955" indent="-264478">
              <a:tabLst/>
              <a:defRPr sz="1600">
                <a:solidFill>
                  <a:schemeClr val="tx1"/>
                </a:solidFill>
              </a:defRPr>
            </a:lvl2pPr>
            <a:lvl3pPr marL="822960" indent="-265176">
              <a:tabLst/>
              <a:defRPr sz="1400">
                <a:solidFill>
                  <a:schemeClr val="tx1"/>
                </a:solidFill>
              </a:defRPr>
            </a:lvl3pPr>
            <a:lvl4pPr marL="1087438" indent="-264478">
              <a:tabLst/>
              <a:defRPr sz="1400">
                <a:solidFill>
                  <a:schemeClr val="tx1"/>
                </a:solidFill>
              </a:defRPr>
            </a:lvl4pPr>
            <a:lvl5pPr marL="1351915" indent="-264478">
              <a:tabLst/>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a:extLst>
              <a:ext uri="{FF2B5EF4-FFF2-40B4-BE49-F238E27FC236}">
                <a16:creationId xmlns:a16="http://schemas.microsoft.com/office/drawing/2014/main" id="{70A5C80A-DFDD-DD40-899D-EDF041CB4254}"/>
              </a:ext>
            </a:extLst>
          </p:cNvPr>
          <p:cNvSpPr>
            <a:spLocks noGrp="1"/>
          </p:cNvSpPr>
          <p:nvPr>
            <p:ph sz="half" idx="2"/>
          </p:nvPr>
        </p:nvSpPr>
        <p:spPr>
          <a:xfrm>
            <a:off x="4571999" y="1600200"/>
            <a:ext cx="4114800" cy="2560320"/>
          </a:xfrm>
        </p:spPr>
        <p:txBody>
          <a:bodyPr/>
          <a:lstStyle>
            <a:lvl1pPr marL="264478" indent="-258128">
              <a:tabLst/>
              <a:defRPr sz="1800">
                <a:solidFill>
                  <a:schemeClr val="tx1"/>
                </a:solidFill>
              </a:defRPr>
            </a:lvl1pPr>
            <a:lvl2pPr marL="528955" indent="-264478">
              <a:tabLst/>
              <a:defRPr sz="1600">
                <a:solidFill>
                  <a:schemeClr val="tx1"/>
                </a:solidFill>
              </a:defRPr>
            </a:lvl2pPr>
            <a:lvl3pPr marL="793433" indent="-264478">
              <a:tabLst/>
              <a:defRPr sz="1400">
                <a:solidFill>
                  <a:schemeClr val="tx1"/>
                </a:solidFill>
              </a:defRPr>
            </a:lvl3pPr>
            <a:lvl4pPr marL="1051560" indent="-258128">
              <a:tabLst/>
              <a:defRPr sz="1400">
                <a:solidFill>
                  <a:schemeClr val="tx1"/>
                </a:solidFill>
              </a:defRPr>
            </a:lvl4pPr>
            <a:lvl5pPr marL="1316038" indent="-264478">
              <a:tabLst/>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879610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10BB3492-7254-234B-BA8B-3595642F3C66}"/>
              </a:ext>
            </a:extLst>
          </p:cNvPr>
          <p:cNvSpPr>
            <a:spLocks noGrp="1"/>
          </p:cNvSpPr>
          <p:nvPr>
            <p:ph sz="quarter" idx="11" hasCustomPrompt="1"/>
          </p:nvPr>
        </p:nvSpPr>
        <p:spPr>
          <a:xfrm>
            <a:off x="457200" y="4031524"/>
            <a:ext cx="8229600" cy="548640"/>
          </a:xfrm>
          <a:prstGeom prst="rect">
            <a:avLst/>
          </a:prstGeo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9" name="Slide Number Placeholder 5">
            <a:extLst>
              <a:ext uri="{FF2B5EF4-FFF2-40B4-BE49-F238E27FC236}">
                <a16:creationId xmlns:a16="http://schemas.microsoft.com/office/drawing/2014/main" id="{B35A99DE-4746-B844-BC7D-13F4BAD6771E}"/>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tx1"/>
                </a:solidFill>
              </a:rPr>
              <a:pPr/>
              <a:t>‹#›</a:t>
            </a:fld>
            <a:endParaRPr lang="en-US" dirty="0">
              <a:solidFill>
                <a:schemeClr val="tx1"/>
              </a:solidFill>
            </a:endParaRPr>
          </a:p>
        </p:txBody>
      </p:sp>
      <p:sp>
        <p:nvSpPr>
          <p:cNvPr id="10" name="Picture Placeholder 9">
            <a:extLst>
              <a:ext uri="{FF2B5EF4-FFF2-40B4-BE49-F238E27FC236}">
                <a16:creationId xmlns:a16="http://schemas.microsoft.com/office/drawing/2014/main" id="{0CF30119-116F-324B-9D02-B54689B71186}"/>
              </a:ext>
            </a:extLst>
          </p:cNvPr>
          <p:cNvSpPr>
            <a:spLocks noGrp="1"/>
          </p:cNvSpPr>
          <p:nvPr>
            <p:ph type="pic" sz="quarter" idx="12" hasCustomPrompt="1"/>
          </p:nvPr>
        </p:nvSpPr>
        <p:spPr>
          <a:xfrm>
            <a:off x="457200" y="4619134"/>
            <a:ext cx="1828800" cy="381150"/>
          </a:xfrm>
          <a:prstGeom prst="rect">
            <a:avLst/>
          </a:prstGeom>
        </p:spPr>
        <p:txBody>
          <a:bodyPr>
            <a:noAutofit/>
          </a:bodyPr>
          <a:lstStyle>
            <a:lvl1pPr marL="0" indent="0">
              <a:buNone/>
              <a:defRPr sz="1200"/>
            </a:lvl1pPr>
          </a:lstStyle>
          <a:p>
            <a:r>
              <a:rPr lang="en-US" dirty="0"/>
              <a:t>Partner logo</a:t>
            </a:r>
          </a:p>
        </p:txBody>
      </p:sp>
      <p:sp>
        <p:nvSpPr>
          <p:cNvPr id="6" name="Title 1">
            <a:extLst>
              <a:ext uri="{FF2B5EF4-FFF2-40B4-BE49-F238E27FC236}">
                <a16:creationId xmlns:a16="http://schemas.microsoft.com/office/drawing/2014/main" id="{D1A16BDB-1145-ED42-B235-9790E9987F4C}"/>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Tree>
    <p:extLst>
      <p:ext uri="{BB962C8B-B14F-4D97-AF65-F5344CB8AC3E}">
        <p14:creationId xmlns:p14="http://schemas.microsoft.com/office/powerpoint/2010/main" val="29030010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er &amp; icon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4FC7E66-4F42-424E-A293-2832467625D2}"/>
              </a:ext>
            </a:extLst>
          </p:cNvPr>
          <p:cNvSpPr>
            <a:spLocks noGrp="1"/>
          </p:cNvSpPr>
          <p:nvPr>
            <p:ph type="pic" sz="quarter" idx="13" hasCustomPrompt="1"/>
          </p:nvPr>
        </p:nvSpPr>
        <p:spPr>
          <a:xfrm>
            <a:off x="914400" y="1371600"/>
            <a:ext cx="914400" cy="914400"/>
          </a:xfrm>
          <a:prstGeom prst="rect">
            <a:avLst/>
          </a:prstGeom>
        </p:spPr>
        <p:txBody>
          <a:bodyPr>
            <a:noAutofit/>
          </a:bodyPr>
          <a:lstStyle>
            <a:lvl1pPr marL="0" indent="0">
              <a:buNone/>
              <a:defRPr sz="1600"/>
            </a:lvl1pPr>
          </a:lstStyle>
          <a:p>
            <a:r>
              <a:rPr lang="en-US" dirty="0"/>
              <a:t>Click to add icon</a:t>
            </a:r>
          </a:p>
        </p:txBody>
      </p:sp>
      <p:sp>
        <p:nvSpPr>
          <p:cNvPr id="7" name="Text Placeholder 6">
            <a:extLst>
              <a:ext uri="{FF2B5EF4-FFF2-40B4-BE49-F238E27FC236}">
                <a16:creationId xmlns:a16="http://schemas.microsoft.com/office/drawing/2014/main" id="{2BD1A6E4-EA03-1B40-8C04-41B0309A3D0D}"/>
              </a:ext>
            </a:extLst>
          </p:cNvPr>
          <p:cNvSpPr>
            <a:spLocks noGrp="1"/>
          </p:cNvSpPr>
          <p:nvPr>
            <p:ph type="body" sz="quarter" idx="14" hasCustomPrompt="1"/>
          </p:nvPr>
        </p:nvSpPr>
        <p:spPr>
          <a:xfrm>
            <a:off x="457200" y="2286000"/>
            <a:ext cx="1828800" cy="457200"/>
          </a:xfrm>
          <a:prstGeom prst="rect">
            <a:avLst/>
          </a:prstGeom>
        </p:spPr>
        <p:txBody>
          <a:bodyPr>
            <a:noAutofit/>
          </a:bodyPr>
          <a:lstStyle>
            <a:lvl1pPr marL="0" indent="0" algn="ctr">
              <a:buNone/>
              <a:defRPr sz="1600" b="1">
                <a:solidFill>
                  <a:schemeClr val="accent2"/>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title</a:t>
            </a:r>
          </a:p>
        </p:txBody>
      </p:sp>
      <p:sp>
        <p:nvSpPr>
          <p:cNvPr id="8" name="Text Placeholder 6">
            <a:extLst>
              <a:ext uri="{FF2B5EF4-FFF2-40B4-BE49-F238E27FC236}">
                <a16:creationId xmlns:a16="http://schemas.microsoft.com/office/drawing/2014/main" id="{654C8EC0-9C30-3543-A7B8-28399CF8F168}"/>
              </a:ext>
            </a:extLst>
          </p:cNvPr>
          <p:cNvSpPr>
            <a:spLocks noGrp="1"/>
          </p:cNvSpPr>
          <p:nvPr>
            <p:ph type="body" sz="quarter" idx="15" hasCustomPrompt="1"/>
          </p:nvPr>
        </p:nvSpPr>
        <p:spPr>
          <a:xfrm>
            <a:off x="457200" y="2743200"/>
            <a:ext cx="1828800" cy="914400"/>
          </a:xfrm>
          <a:prstGeom prst="rect">
            <a:avLst/>
          </a:prstGeom>
        </p:spPr>
        <p:txBody>
          <a:bodyPr>
            <a:noAutofit/>
          </a:bodyPr>
          <a:lstStyle>
            <a:lvl1pPr marL="0" indent="0" algn="l">
              <a:buNone/>
              <a:defRPr sz="1400" b="0">
                <a:solidFill>
                  <a:schemeClr val="tx1"/>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text</a:t>
            </a:r>
          </a:p>
        </p:txBody>
      </p:sp>
      <p:sp>
        <p:nvSpPr>
          <p:cNvPr id="9" name="Picture Placeholder 2">
            <a:extLst>
              <a:ext uri="{FF2B5EF4-FFF2-40B4-BE49-F238E27FC236}">
                <a16:creationId xmlns:a16="http://schemas.microsoft.com/office/drawing/2014/main" id="{8D893610-95AB-DE4C-9591-EF84A7E68566}"/>
              </a:ext>
            </a:extLst>
          </p:cNvPr>
          <p:cNvSpPr>
            <a:spLocks noGrp="1"/>
          </p:cNvSpPr>
          <p:nvPr>
            <p:ph type="pic" sz="quarter" idx="16" hasCustomPrompt="1"/>
          </p:nvPr>
        </p:nvSpPr>
        <p:spPr>
          <a:xfrm>
            <a:off x="3035808" y="1371600"/>
            <a:ext cx="914400" cy="914400"/>
          </a:xfrm>
          <a:prstGeom prst="rect">
            <a:avLst/>
          </a:prstGeom>
        </p:spPr>
        <p:txBody>
          <a:bodyPr>
            <a:noAutofit/>
          </a:bodyPr>
          <a:lstStyle>
            <a:lvl1pPr marL="0" indent="0">
              <a:buNone/>
              <a:defRPr sz="1600"/>
            </a:lvl1pPr>
          </a:lstStyle>
          <a:p>
            <a:r>
              <a:rPr lang="en-US" dirty="0"/>
              <a:t>Click to add icon</a:t>
            </a:r>
          </a:p>
        </p:txBody>
      </p:sp>
      <p:sp>
        <p:nvSpPr>
          <p:cNvPr id="10" name="Text Placeholder 6">
            <a:extLst>
              <a:ext uri="{FF2B5EF4-FFF2-40B4-BE49-F238E27FC236}">
                <a16:creationId xmlns:a16="http://schemas.microsoft.com/office/drawing/2014/main" id="{AC77022E-EDED-914C-8616-AA242F51AE8B}"/>
              </a:ext>
            </a:extLst>
          </p:cNvPr>
          <p:cNvSpPr>
            <a:spLocks noGrp="1"/>
          </p:cNvSpPr>
          <p:nvPr>
            <p:ph type="body" sz="quarter" idx="17" hasCustomPrompt="1"/>
          </p:nvPr>
        </p:nvSpPr>
        <p:spPr>
          <a:xfrm>
            <a:off x="2578608" y="2286000"/>
            <a:ext cx="1828800" cy="457200"/>
          </a:xfrm>
          <a:prstGeom prst="rect">
            <a:avLst/>
          </a:prstGeom>
        </p:spPr>
        <p:txBody>
          <a:bodyPr>
            <a:noAutofit/>
          </a:bodyPr>
          <a:lstStyle>
            <a:lvl1pPr marL="0" indent="0" algn="ctr">
              <a:buNone/>
              <a:defRPr sz="1600" b="1">
                <a:solidFill>
                  <a:schemeClr val="accent2"/>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title</a:t>
            </a:r>
          </a:p>
        </p:txBody>
      </p:sp>
      <p:sp>
        <p:nvSpPr>
          <p:cNvPr id="11" name="Text Placeholder 6">
            <a:extLst>
              <a:ext uri="{FF2B5EF4-FFF2-40B4-BE49-F238E27FC236}">
                <a16:creationId xmlns:a16="http://schemas.microsoft.com/office/drawing/2014/main" id="{D1B9A24B-CF9C-C945-8005-41043E0D96A2}"/>
              </a:ext>
            </a:extLst>
          </p:cNvPr>
          <p:cNvSpPr>
            <a:spLocks noGrp="1"/>
          </p:cNvSpPr>
          <p:nvPr>
            <p:ph type="body" sz="quarter" idx="18" hasCustomPrompt="1"/>
          </p:nvPr>
        </p:nvSpPr>
        <p:spPr>
          <a:xfrm>
            <a:off x="2578608" y="2743200"/>
            <a:ext cx="1828800" cy="914400"/>
          </a:xfrm>
          <a:prstGeom prst="rect">
            <a:avLst/>
          </a:prstGeom>
        </p:spPr>
        <p:txBody>
          <a:bodyPr>
            <a:noAutofit/>
          </a:bodyPr>
          <a:lstStyle>
            <a:lvl1pPr marL="0" indent="0" algn="l">
              <a:buNone/>
              <a:defRPr sz="1400" b="0">
                <a:solidFill>
                  <a:schemeClr val="tx1"/>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text</a:t>
            </a:r>
          </a:p>
        </p:txBody>
      </p:sp>
      <p:sp>
        <p:nvSpPr>
          <p:cNvPr id="12" name="Picture Placeholder 2">
            <a:extLst>
              <a:ext uri="{FF2B5EF4-FFF2-40B4-BE49-F238E27FC236}">
                <a16:creationId xmlns:a16="http://schemas.microsoft.com/office/drawing/2014/main" id="{A193DB8F-36F5-184D-B3E3-2508338EF276}"/>
              </a:ext>
            </a:extLst>
          </p:cNvPr>
          <p:cNvSpPr>
            <a:spLocks noGrp="1"/>
          </p:cNvSpPr>
          <p:nvPr>
            <p:ph type="pic" sz="quarter" idx="19" hasCustomPrompt="1"/>
          </p:nvPr>
        </p:nvSpPr>
        <p:spPr>
          <a:xfrm>
            <a:off x="5193792" y="1371600"/>
            <a:ext cx="914400" cy="914400"/>
          </a:xfrm>
          <a:prstGeom prst="rect">
            <a:avLst/>
          </a:prstGeom>
        </p:spPr>
        <p:txBody>
          <a:bodyPr>
            <a:noAutofit/>
          </a:bodyPr>
          <a:lstStyle>
            <a:lvl1pPr marL="0" indent="0">
              <a:buNone/>
              <a:defRPr sz="1600"/>
            </a:lvl1pPr>
          </a:lstStyle>
          <a:p>
            <a:r>
              <a:rPr lang="en-US" dirty="0"/>
              <a:t>Click to add icon</a:t>
            </a:r>
          </a:p>
        </p:txBody>
      </p:sp>
      <p:sp>
        <p:nvSpPr>
          <p:cNvPr id="13" name="Text Placeholder 6">
            <a:extLst>
              <a:ext uri="{FF2B5EF4-FFF2-40B4-BE49-F238E27FC236}">
                <a16:creationId xmlns:a16="http://schemas.microsoft.com/office/drawing/2014/main" id="{500AD492-D007-5D40-884E-5F2416A7B9D3}"/>
              </a:ext>
            </a:extLst>
          </p:cNvPr>
          <p:cNvSpPr>
            <a:spLocks noGrp="1"/>
          </p:cNvSpPr>
          <p:nvPr>
            <p:ph type="body" sz="quarter" idx="20" hasCustomPrompt="1"/>
          </p:nvPr>
        </p:nvSpPr>
        <p:spPr>
          <a:xfrm>
            <a:off x="4736592" y="2286000"/>
            <a:ext cx="1828800" cy="457200"/>
          </a:xfrm>
          <a:prstGeom prst="rect">
            <a:avLst/>
          </a:prstGeom>
        </p:spPr>
        <p:txBody>
          <a:bodyPr>
            <a:noAutofit/>
          </a:bodyPr>
          <a:lstStyle>
            <a:lvl1pPr marL="0" indent="0" algn="ctr">
              <a:buNone/>
              <a:defRPr sz="1600" b="1">
                <a:solidFill>
                  <a:schemeClr val="accent2"/>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title</a:t>
            </a:r>
          </a:p>
        </p:txBody>
      </p:sp>
      <p:sp>
        <p:nvSpPr>
          <p:cNvPr id="14" name="Text Placeholder 6">
            <a:extLst>
              <a:ext uri="{FF2B5EF4-FFF2-40B4-BE49-F238E27FC236}">
                <a16:creationId xmlns:a16="http://schemas.microsoft.com/office/drawing/2014/main" id="{50500D15-600D-F64C-AAE1-A9891DDB145B}"/>
              </a:ext>
            </a:extLst>
          </p:cNvPr>
          <p:cNvSpPr>
            <a:spLocks noGrp="1"/>
          </p:cNvSpPr>
          <p:nvPr>
            <p:ph type="body" sz="quarter" idx="21" hasCustomPrompt="1"/>
          </p:nvPr>
        </p:nvSpPr>
        <p:spPr>
          <a:xfrm>
            <a:off x="4736592" y="2743199"/>
            <a:ext cx="1828800" cy="307777"/>
          </a:xfrm>
          <a:prstGeom prst="rect">
            <a:avLst/>
          </a:prstGeom>
        </p:spPr>
        <p:txBody>
          <a:bodyPr>
            <a:spAutoFit/>
          </a:bodyPr>
          <a:lstStyle>
            <a:lvl1pPr marL="0" indent="0" algn="l">
              <a:buNone/>
              <a:defRPr sz="1400" b="0">
                <a:solidFill>
                  <a:schemeClr val="tx1"/>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text</a:t>
            </a:r>
          </a:p>
        </p:txBody>
      </p:sp>
      <p:sp>
        <p:nvSpPr>
          <p:cNvPr id="15" name="Picture Placeholder 2">
            <a:extLst>
              <a:ext uri="{FF2B5EF4-FFF2-40B4-BE49-F238E27FC236}">
                <a16:creationId xmlns:a16="http://schemas.microsoft.com/office/drawing/2014/main" id="{83159746-6860-6E4E-BEEA-622CFF57DA40}"/>
              </a:ext>
            </a:extLst>
          </p:cNvPr>
          <p:cNvSpPr>
            <a:spLocks noGrp="1"/>
          </p:cNvSpPr>
          <p:nvPr>
            <p:ph type="pic" sz="quarter" idx="22" hasCustomPrompt="1"/>
          </p:nvPr>
        </p:nvSpPr>
        <p:spPr>
          <a:xfrm>
            <a:off x="7315200" y="1371600"/>
            <a:ext cx="914400" cy="914400"/>
          </a:xfrm>
          <a:prstGeom prst="rect">
            <a:avLst/>
          </a:prstGeom>
        </p:spPr>
        <p:txBody>
          <a:bodyPr>
            <a:noAutofit/>
          </a:bodyPr>
          <a:lstStyle>
            <a:lvl1pPr marL="0" indent="0">
              <a:buNone/>
              <a:defRPr sz="1600"/>
            </a:lvl1pPr>
          </a:lstStyle>
          <a:p>
            <a:r>
              <a:rPr lang="en-US" dirty="0"/>
              <a:t>Click to add icon</a:t>
            </a:r>
          </a:p>
        </p:txBody>
      </p:sp>
      <p:sp>
        <p:nvSpPr>
          <p:cNvPr id="16" name="Text Placeholder 6">
            <a:extLst>
              <a:ext uri="{FF2B5EF4-FFF2-40B4-BE49-F238E27FC236}">
                <a16:creationId xmlns:a16="http://schemas.microsoft.com/office/drawing/2014/main" id="{79A40F1F-D1D6-5E47-A57D-B4C538978198}"/>
              </a:ext>
            </a:extLst>
          </p:cNvPr>
          <p:cNvSpPr>
            <a:spLocks noGrp="1"/>
          </p:cNvSpPr>
          <p:nvPr>
            <p:ph type="body" sz="quarter" idx="23" hasCustomPrompt="1"/>
          </p:nvPr>
        </p:nvSpPr>
        <p:spPr>
          <a:xfrm>
            <a:off x="6858000" y="2286000"/>
            <a:ext cx="1828800" cy="457200"/>
          </a:xfrm>
          <a:prstGeom prst="rect">
            <a:avLst/>
          </a:prstGeom>
        </p:spPr>
        <p:txBody>
          <a:bodyPr>
            <a:noAutofit/>
          </a:bodyPr>
          <a:lstStyle>
            <a:lvl1pPr marL="0" indent="0" algn="ctr">
              <a:buNone/>
              <a:defRPr sz="1600" b="1">
                <a:solidFill>
                  <a:schemeClr val="accent2"/>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title</a:t>
            </a:r>
          </a:p>
        </p:txBody>
      </p:sp>
      <p:sp>
        <p:nvSpPr>
          <p:cNvPr id="17" name="Text Placeholder 6">
            <a:extLst>
              <a:ext uri="{FF2B5EF4-FFF2-40B4-BE49-F238E27FC236}">
                <a16:creationId xmlns:a16="http://schemas.microsoft.com/office/drawing/2014/main" id="{2C2B23CA-254B-9E4A-8C5C-217A22446D39}"/>
              </a:ext>
            </a:extLst>
          </p:cNvPr>
          <p:cNvSpPr>
            <a:spLocks noGrp="1"/>
          </p:cNvSpPr>
          <p:nvPr>
            <p:ph type="body" sz="quarter" idx="24" hasCustomPrompt="1"/>
          </p:nvPr>
        </p:nvSpPr>
        <p:spPr>
          <a:xfrm>
            <a:off x="6858000" y="2743200"/>
            <a:ext cx="1828800" cy="914400"/>
          </a:xfrm>
          <a:prstGeom prst="rect">
            <a:avLst/>
          </a:prstGeom>
        </p:spPr>
        <p:txBody>
          <a:bodyPr>
            <a:noAutofit/>
          </a:bodyPr>
          <a:lstStyle>
            <a:lvl1pPr marL="0" indent="0" algn="l">
              <a:buNone/>
              <a:defRPr sz="1400" b="0">
                <a:solidFill>
                  <a:schemeClr val="tx1"/>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text</a:t>
            </a:r>
          </a:p>
        </p:txBody>
      </p:sp>
      <p:sp>
        <p:nvSpPr>
          <p:cNvPr id="19" name="Content Placeholder 3">
            <a:extLst>
              <a:ext uri="{FF2B5EF4-FFF2-40B4-BE49-F238E27FC236}">
                <a16:creationId xmlns:a16="http://schemas.microsoft.com/office/drawing/2014/main" id="{E7AD39DF-F654-2146-981F-65641C1FFE90}"/>
              </a:ext>
            </a:extLst>
          </p:cNvPr>
          <p:cNvSpPr>
            <a:spLocks noGrp="1"/>
          </p:cNvSpPr>
          <p:nvPr>
            <p:ph sz="quarter" idx="11" hasCustomPrompt="1"/>
          </p:nvPr>
        </p:nvSpPr>
        <p:spPr>
          <a:xfrm>
            <a:off x="457200" y="4031524"/>
            <a:ext cx="8229600" cy="548640"/>
          </a:xfrm>
          <a:prstGeom prst="rect">
            <a:avLst/>
          </a:prstGeo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18" name="Slide Number Placeholder 5">
            <a:extLst>
              <a:ext uri="{FF2B5EF4-FFF2-40B4-BE49-F238E27FC236}">
                <a16:creationId xmlns:a16="http://schemas.microsoft.com/office/drawing/2014/main" id="{C6A84351-4355-994C-A660-F68598EB4F3F}"/>
              </a:ext>
            </a:extLst>
          </p:cNvPr>
          <p:cNvSpPr txBox="1">
            <a:spLocks/>
          </p:cNvSpPr>
          <p:nvPr userDrawn="1"/>
        </p:nvSpPr>
        <p:spPr>
          <a:xfrm>
            <a:off x="8311727" y="259677"/>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pPr/>
              <a:t>‹#›</a:t>
            </a:fld>
            <a:endParaRPr lang="en-US" dirty="0"/>
          </a:p>
        </p:txBody>
      </p:sp>
      <p:sp>
        <p:nvSpPr>
          <p:cNvPr id="22" name="Slide Number Placeholder 5">
            <a:extLst>
              <a:ext uri="{FF2B5EF4-FFF2-40B4-BE49-F238E27FC236}">
                <a16:creationId xmlns:a16="http://schemas.microsoft.com/office/drawing/2014/main" id="{F2ADBA1C-6333-DE40-B006-B46F9E431DBA}"/>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tx1"/>
                </a:solidFill>
              </a:rPr>
              <a:pPr/>
              <a:t>‹#›</a:t>
            </a:fld>
            <a:endParaRPr lang="en-US" dirty="0">
              <a:solidFill>
                <a:schemeClr val="tx1"/>
              </a:solidFill>
            </a:endParaRPr>
          </a:p>
        </p:txBody>
      </p:sp>
      <p:sp>
        <p:nvSpPr>
          <p:cNvPr id="23" name="Picture Placeholder 9">
            <a:extLst>
              <a:ext uri="{FF2B5EF4-FFF2-40B4-BE49-F238E27FC236}">
                <a16:creationId xmlns:a16="http://schemas.microsoft.com/office/drawing/2014/main" id="{8C8D85FB-B329-8F47-BE30-DD2100F00030}"/>
              </a:ext>
            </a:extLst>
          </p:cNvPr>
          <p:cNvSpPr>
            <a:spLocks noGrp="1"/>
          </p:cNvSpPr>
          <p:nvPr>
            <p:ph type="pic" sz="quarter" idx="12" hasCustomPrompt="1"/>
          </p:nvPr>
        </p:nvSpPr>
        <p:spPr>
          <a:xfrm>
            <a:off x="457200" y="4619134"/>
            <a:ext cx="1828800" cy="381150"/>
          </a:xfrm>
          <a:prstGeom prst="rect">
            <a:avLst/>
          </a:prstGeom>
        </p:spPr>
        <p:txBody>
          <a:bodyPr>
            <a:noAutofit/>
          </a:bodyPr>
          <a:lstStyle>
            <a:lvl1pPr marL="0" indent="0">
              <a:buNone/>
              <a:defRPr sz="1200"/>
            </a:lvl1pPr>
          </a:lstStyle>
          <a:p>
            <a:r>
              <a:rPr lang="en-US" dirty="0"/>
              <a:t>Partner logo</a:t>
            </a:r>
          </a:p>
        </p:txBody>
      </p:sp>
      <p:sp>
        <p:nvSpPr>
          <p:cNvPr id="20" name="Title 1">
            <a:extLst>
              <a:ext uri="{FF2B5EF4-FFF2-40B4-BE49-F238E27FC236}">
                <a16:creationId xmlns:a16="http://schemas.microsoft.com/office/drawing/2014/main" id="{112AC4E1-E722-9048-9925-8F0E17CC4337}"/>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Tree>
    <p:extLst>
      <p:ext uri="{BB962C8B-B14F-4D97-AF65-F5344CB8AC3E}">
        <p14:creationId xmlns:p14="http://schemas.microsoft.com/office/powerpoint/2010/main" val="20560484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er left, content righ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950D68-03FD-0B4B-B4FC-98855CFC2B5E}"/>
              </a:ext>
            </a:extLst>
          </p:cNvPr>
          <p:cNvSpPr/>
          <p:nvPr userDrawn="1"/>
        </p:nvSpPr>
        <p:spPr>
          <a:xfrm>
            <a:off x="4572000" y="4572"/>
            <a:ext cx="4572000" cy="513892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sp>
        <p:nvSpPr>
          <p:cNvPr id="9" name="Content Placeholder 3">
            <a:extLst>
              <a:ext uri="{FF2B5EF4-FFF2-40B4-BE49-F238E27FC236}">
                <a16:creationId xmlns:a16="http://schemas.microsoft.com/office/drawing/2014/main" id="{F295136A-B265-4C4E-A3C0-04CA7B985945}"/>
              </a:ext>
            </a:extLst>
          </p:cNvPr>
          <p:cNvSpPr>
            <a:spLocks noGrp="1"/>
          </p:cNvSpPr>
          <p:nvPr>
            <p:ph sz="quarter" idx="11" hasCustomPrompt="1"/>
          </p:nvPr>
        </p:nvSpPr>
        <p:spPr>
          <a:xfrm>
            <a:off x="457200" y="4031524"/>
            <a:ext cx="8229600" cy="548640"/>
          </a:xfrm>
          <a:prstGeom prst="rect">
            <a:avLst/>
          </a:prstGeo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10" name="Slide Number Placeholder 5">
            <a:extLst>
              <a:ext uri="{FF2B5EF4-FFF2-40B4-BE49-F238E27FC236}">
                <a16:creationId xmlns:a16="http://schemas.microsoft.com/office/drawing/2014/main" id="{83114B03-FA8A-2142-BABA-C3A9F9D8F3CD}"/>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tx1"/>
                </a:solidFill>
              </a:rPr>
              <a:pPr/>
              <a:t>‹#›</a:t>
            </a:fld>
            <a:endParaRPr lang="en-US" dirty="0">
              <a:solidFill>
                <a:schemeClr val="tx1"/>
              </a:solidFill>
            </a:endParaRPr>
          </a:p>
        </p:txBody>
      </p:sp>
      <p:sp>
        <p:nvSpPr>
          <p:cNvPr id="12" name="Picture Placeholder 9">
            <a:extLst>
              <a:ext uri="{FF2B5EF4-FFF2-40B4-BE49-F238E27FC236}">
                <a16:creationId xmlns:a16="http://schemas.microsoft.com/office/drawing/2014/main" id="{0E229175-DAD6-1E48-9CC9-7D0AEAD559FC}"/>
              </a:ext>
            </a:extLst>
          </p:cNvPr>
          <p:cNvSpPr>
            <a:spLocks noGrp="1"/>
          </p:cNvSpPr>
          <p:nvPr>
            <p:ph type="pic" sz="quarter" idx="12" hasCustomPrompt="1"/>
          </p:nvPr>
        </p:nvSpPr>
        <p:spPr>
          <a:xfrm>
            <a:off x="457200" y="4619134"/>
            <a:ext cx="1828800" cy="381150"/>
          </a:xfrm>
          <a:prstGeom prst="rect">
            <a:avLst/>
          </a:prstGeom>
        </p:spPr>
        <p:txBody>
          <a:bodyPr>
            <a:noAutofit/>
          </a:bodyPr>
          <a:lstStyle>
            <a:lvl1pPr marL="0" indent="0">
              <a:buNone/>
              <a:defRPr sz="1200"/>
            </a:lvl1pPr>
          </a:lstStyle>
          <a:p>
            <a:r>
              <a:rPr lang="en-US" dirty="0"/>
              <a:t>Partner logo</a:t>
            </a:r>
          </a:p>
        </p:txBody>
      </p:sp>
      <p:pic>
        <p:nvPicPr>
          <p:cNvPr id="13" name="Graphic 12">
            <a:extLst>
              <a:ext uri="{FF2B5EF4-FFF2-40B4-BE49-F238E27FC236}">
                <a16:creationId xmlns:a16="http://schemas.microsoft.com/office/drawing/2014/main" id="{BCFEED0A-4ED1-E44F-91EB-C1458635CCB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315200" y="4782312"/>
            <a:ext cx="1371600" cy="219456"/>
          </a:xfrm>
          <a:prstGeom prst="rect">
            <a:avLst/>
          </a:prstGeom>
        </p:spPr>
      </p:pic>
      <p:sp>
        <p:nvSpPr>
          <p:cNvPr id="11" name="Title 1">
            <a:extLst>
              <a:ext uri="{FF2B5EF4-FFF2-40B4-BE49-F238E27FC236}">
                <a16:creationId xmlns:a16="http://schemas.microsoft.com/office/drawing/2014/main" id="{4626CE2C-DAC7-D840-BBC0-B490672E87C6}"/>
              </a:ext>
            </a:extLst>
          </p:cNvPr>
          <p:cNvSpPr>
            <a:spLocks noGrp="1"/>
          </p:cNvSpPr>
          <p:nvPr>
            <p:ph type="title" hasCustomPrompt="1"/>
          </p:nvPr>
        </p:nvSpPr>
        <p:spPr>
          <a:xfrm>
            <a:off x="457200" y="182880"/>
            <a:ext cx="3657600" cy="548640"/>
          </a:xfrm>
          <a:noFill/>
        </p:spPr>
        <p:txBody>
          <a:bodyPr wrap="square" tIns="91440" bIns="91440" anchor="t" anchorCtr="0">
            <a:spAutoFit/>
          </a:bodyPr>
          <a:lstStyle>
            <a:lvl1pPr>
              <a:defRPr sz="2800"/>
            </a:lvl1pPr>
          </a:lstStyle>
          <a:p>
            <a:r>
              <a:rPr lang="en-US" dirty="0"/>
              <a:t>Click to add title</a:t>
            </a:r>
          </a:p>
        </p:txBody>
      </p:sp>
      <p:sp>
        <p:nvSpPr>
          <p:cNvPr id="14" name="Content Placeholder 2">
            <a:extLst>
              <a:ext uri="{FF2B5EF4-FFF2-40B4-BE49-F238E27FC236}">
                <a16:creationId xmlns:a16="http://schemas.microsoft.com/office/drawing/2014/main" id="{7CAA7B28-B672-B146-AD6A-DF9196891B03}"/>
              </a:ext>
            </a:extLst>
          </p:cNvPr>
          <p:cNvSpPr>
            <a:spLocks noGrp="1"/>
          </p:cNvSpPr>
          <p:nvPr>
            <p:ph sz="half" idx="1"/>
          </p:nvPr>
        </p:nvSpPr>
        <p:spPr>
          <a:xfrm>
            <a:off x="5029200" y="548640"/>
            <a:ext cx="3657600" cy="3657600"/>
          </a:xfrm>
        </p:spPr>
        <p:txBody>
          <a:bodyPr/>
          <a:lstStyle>
            <a:lvl1pPr marL="264478" indent="-258128">
              <a:tabLst/>
              <a:defRPr sz="2000">
                <a:solidFill>
                  <a:schemeClr val="tx1"/>
                </a:solidFill>
              </a:defRPr>
            </a:lvl1pPr>
            <a:lvl2pPr marL="528955" indent="-264478">
              <a:tabLst/>
              <a:defRPr sz="1800">
                <a:solidFill>
                  <a:schemeClr val="tx1"/>
                </a:solidFill>
              </a:defRPr>
            </a:lvl2pPr>
            <a:lvl3pPr marL="822960" indent="-265176">
              <a:tabLst/>
              <a:defRPr sz="1600">
                <a:solidFill>
                  <a:schemeClr val="tx1"/>
                </a:solidFill>
              </a:defRPr>
            </a:lvl3pPr>
            <a:lvl4pPr marL="1087438" indent="-264478">
              <a:tabLst/>
              <a:defRPr sz="1600">
                <a:solidFill>
                  <a:schemeClr val="tx1"/>
                </a:solidFill>
              </a:defRPr>
            </a:lvl4pPr>
            <a:lvl5pPr marL="1351915" indent="-264478">
              <a:tabLst/>
              <a:defRPr sz="16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24123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picture left">
    <p:spTree>
      <p:nvGrpSpPr>
        <p:cNvPr id="1" name=""/>
        <p:cNvGrpSpPr/>
        <p:nvPr/>
      </p:nvGrpSpPr>
      <p:grpSpPr>
        <a:xfrm>
          <a:off x="0" y="0"/>
          <a:ext cx="0" cy="0"/>
          <a:chOff x="0" y="0"/>
          <a:chExt cx="0" cy="0"/>
        </a:xfrm>
      </p:grpSpPr>
      <p:sp>
        <p:nvSpPr>
          <p:cNvPr id="8" name="Rectangle 7"/>
          <p:cNvSpPr/>
          <p:nvPr userDrawn="1"/>
        </p:nvSpPr>
        <p:spPr>
          <a:xfrm>
            <a:off x="3" y="2"/>
            <a:ext cx="1144277" cy="7167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hasCustomPrompt="1"/>
          </p:nvPr>
        </p:nvSpPr>
        <p:spPr>
          <a:xfrm>
            <a:off x="0" y="0"/>
            <a:ext cx="3200400" cy="5143500"/>
          </a:xfrm>
          <a:prstGeom prst="rect">
            <a:avLst/>
          </a:prstGeom>
          <a:solidFill>
            <a:schemeClr val="bg2"/>
          </a:solidFill>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a:t>
            </a:r>
          </a:p>
        </p:txBody>
      </p:sp>
      <p:sp>
        <p:nvSpPr>
          <p:cNvPr id="10" name="Content Placeholder 3">
            <a:extLst>
              <a:ext uri="{FF2B5EF4-FFF2-40B4-BE49-F238E27FC236}">
                <a16:creationId xmlns:a16="http://schemas.microsoft.com/office/drawing/2014/main" id="{6F06E1F7-2517-C74F-83B9-5B16CBCDD125}"/>
              </a:ext>
            </a:extLst>
          </p:cNvPr>
          <p:cNvSpPr>
            <a:spLocks noGrp="1"/>
          </p:cNvSpPr>
          <p:nvPr>
            <p:ph sz="quarter" idx="11" hasCustomPrompt="1"/>
          </p:nvPr>
        </p:nvSpPr>
        <p:spPr>
          <a:xfrm>
            <a:off x="3657600" y="4031524"/>
            <a:ext cx="5029200" cy="548640"/>
          </a:xfrm>
          <a:prstGeom prst="rect">
            <a:avLst/>
          </a:prstGeo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13" name="Slide Number Placeholder 5">
            <a:extLst>
              <a:ext uri="{FF2B5EF4-FFF2-40B4-BE49-F238E27FC236}">
                <a16:creationId xmlns:a16="http://schemas.microsoft.com/office/drawing/2014/main" id="{49FC0C37-F032-FB41-AE36-24C19BB5A326}"/>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tx1"/>
                </a:solidFill>
              </a:rPr>
              <a:pPr/>
              <a:t>‹#›</a:t>
            </a:fld>
            <a:endParaRPr lang="en-US" dirty="0">
              <a:solidFill>
                <a:schemeClr val="tx1"/>
              </a:solidFill>
            </a:endParaRPr>
          </a:p>
        </p:txBody>
      </p:sp>
      <p:sp>
        <p:nvSpPr>
          <p:cNvPr id="14" name="Picture Placeholder 9">
            <a:extLst>
              <a:ext uri="{FF2B5EF4-FFF2-40B4-BE49-F238E27FC236}">
                <a16:creationId xmlns:a16="http://schemas.microsoft.com/office/drawing/2014/main" id="{A36A64F3-E1C8-5842-8D2B-AA14732D30FB}"/>
              </a:ext>
            </a:extLst>
          </p:cNvPr>
          <p:cNvSpPr>
            <a:spLocks noGrp="1"/>
          </p:cNvSpPr>
          <p:nvPr>
            <p:ph type="pic" sz="quarter" idx="12" hasCustomPrompt="1"/>
          </p:nvPr>
        </p:nvSpPr>
        <p:spPr>
          <a:xfrm>
            <a:off x="3657600" y="4619134"/>
            <a:ext cx="1828800" cy="381150"/>
          </a:xfrm>
          <a:prstGeom prst="rect">
            <a:avLst/>
          </a:prstGeom>
        </p:spPr>
        <p:txBody>
          <a:bodyPr>
            <a:noAutofit/>
          </a:bodyPr>
          <a:lstStyle>
            <a:lvl1pPr marL="0" indent="0">
              <a:buNone/>
              <a:defRPr sz="1200"/>
            </a:lvl1pPr>
          </a:lstStyle>
          <a:p>
            <a:r>
              <a:rPr lang="en-US" dirty="0"/>
              <a:t>Partner logo</a:t>
            </a:r>
          </a:p>
        </p:txBody>
      </p:sp>
      <p:sp>
        <p:nvSpPr>
          <p:cNvPr id="9" name="Title Placeholder 1">
            <a:extLst>
              <a:ext uri="{FF2B5EF4-FFF2-40B4-BE49-F238E27FC236}">
                <a16:creationId xmlns:a16="http://schemas.microsoft.com/office/drawing/2014/main" id="{1B1B6B1A-88E0-D644-BBFF-FAF7D41E98AC}"/>
              </a:ext>
            </a:extLst>
          </p:cNvPr>
          <p:cNvSpPr>
            <a:spLocks noGrp="1"/>
          </p:cNvSpPr>
          <p:nvPr>
            <p:ph type="title"/>
          </p:nvPr>
        </p:nvSpPr>
        <p:spPr>
          <a:xfrm>
            <a:off x="3657600" y="182880"/>
            <a:ext cx="5029200" cy="548640"/>
          </a:xfrm>
          <a:prstGeom prst="rect">
            <a:avLst/>
          </a:prstGeom>
        </p:spPr>
        <p:txBody>
          <a:bodyPr vert="horz" wrap="square" lIns="91440" tIns="91440" rIns="91440" bIns="91440" rtlCol="0" anchor="t" anchorCtr="0">
            <a:spAutoFit/>
          </a:bodyPr>
          <a:lstStyle/>
          <a:p>
            <a:endParaRPr lang="en-US" dirty="0"/>
          </a:p>
        </p:txBody>
      </p:sp>
      <p:sp>
        <p:nvSpPr>
          <p:cNvPr id="11" name="Content Placeholder 2">
            <a:extLst>
              <a:ext uri="{FF2B5EF4-FFF2-40B4-BE49-F238E27FC236}">
                <a16:creationId xmlns:a16="http://schemas.microsoft.com/office/drawing/2014/main" id="{F87819B4-211E-BB42-A515-F068C470E917}"/>
              </a:ext>
            </a:extLst>
          </p:cNvPr>
          <p:cNvSpPr>
            <a:spLocks noGrp="1"/>
          </p:cNvSpPr>
          <p:nvPr>
            <p:ph sz="quarter" idx="10"/>
          </p:nvPr>
        </p:nvSpPr>
        <p:spPr>
          <a:xfrm>
            <a:off x="3657600" y="1188720"/>
            <a:ext cx="5029200" cy="3017520"/>
          </a:xfrm>
        </p:spPr>
        <p:txBody>
          <a:bodyPr/>
          <a:lstStyle>
            <a:lvl1pPr>
              <a:defRPr sz="2000">
                <a:solidFill>
                  <a:schemeClr val="tx1"/>
                </a:solidFill>
              </a:defRPr>
            </a:lvl1pPr>
            <a:lvl2pPr>
              <a:defRPr sz="18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515168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er with picture right">
    <p:spTree>
      <p:nvGrpSpPr>
        <p:cNvPr id="1" name=""/>
        <p:cNvGrpSpPr/>
        <p:nvPr/>
      </p:nvGrpSpPr>
      <p:grpSpPr>
        <a:xfrm>
          <a:off x="0" y="0"/>
          <a:ext cx="0" cy="0"/>
          <a:chOff x="0" y="0"/>
          <a:chExt cx="0" cy="0"/>
        </a:xfrm>
      </p:grpSpPr>
      <p:sp>
        <p:nvSpPr>
          <p:cNvPr id="4" name="Picture Placeholder 2"/>
          <p:cNvSpPr>
            <a:spLocks noGrp="1"/>
          </p:cNvSpPr>
          <p:nvPr>
            <p:ph type="pic" idx="1" hasCustomPrompt="1"/>
          </p:nvPr>
        </p:nvSpPr>
        <p:spPr>
          <a:xfrm>
            <a:off x="5943600" y="0"/>
            <a:ext cx="3200400" cy="5143500"/>
          </a:xfrm>
          <a:prstGeom prst="rect">
            <a:avLst/>
          </a:prstGeom>
          <a:solidFill>
            <a:srgbClr val="F1F1F2"/>
          </a:solidFill>
          <a:ln>
            <a:noFill/>
          </a:ln>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a:t>
            </a:r>
          </a:p>
        </p:txBody>
      </p:sp>
      <p:sp>
        <p:nvSpPr>
          <p:cNvPr id="9" name="Content Placeholder 3">
            <a:extLst>
              <a:ext uri="{FF2B5EF4-FFF2-40B4-BE49-F238E27FC236}">
                <a16:creationId xmlns:a16="http://schemas.microsoft.com/office/drawing/2014/main" id="{1B287A89-F23E-1143-98C4-AED136285024}"/>
              </a:ext>
            </a:extLst>
          </p:cNvPr>
          <p:cNvSpPr>
            <a:spLocks noGrp="1"/>
          </p:cNvSpPr>
          <p:nvPr>
            <p:ph sz="quarter" idx="11" hasCustomPrompt="1"/>
          </p:nvPr>
        </p:nvSpPr>
        <p:spPr>
          <a:xfrm>
            <a:off x="457200" y="4031524"/>
            <a:ext cx="5029199" cy="548640"/>
          </a:xfrm>
          <a:prstGeom prst="rect">
            <a:avLst/>
          </a:prstGeo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13" name="Slide Number Placeholder 5">
            <a:extLst>
              <a:ext uri="{FF2B5EF4-FFF2-40B4-BE49-F238E27FC236}">
                <a16:creationId xmlns:a16="http://schemas.microsoft.com/office/drawing/2014/main" id="{BE0AC218-2D14-854B-9B86-8B979A23DDBB}"/>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bg1"/>
                </a:solidFill>
              </a:rPr>
              <a:pPr/>
              <a:t>‹#›</a:t>
            </a:fld>
            <a:endParaRPr lang="en-US" dirty="0">
              <a:solidFill>
                <a:schemeClr val="bg1"/>
              </a:solidFill>
            </a:endParaRPr>
          </a:p>
        </p:txBody>
      </p:sp>
      <p:sp>
        <p:nvSpPr>
          <p:cNvPr id="14" name="Picture Placeholder 9">
            <a:extLst>
              <a:ext uri="{FF2B5EF4-FFF2-40B4-BE49-F238E27FC236}">
                <a16:creationId xmlns:a16="http://schemas.microsoft.com/office/drawing/2014/main" id="{4897B5A1-EE4C-6C4D-82B2-4E22062D8259}"/>
              </a:ext>
            </a:extLst>
          </p:cNvPr>
          <p:cNvSpPr>
            <a:spLocks noGrp="1"/>
          </p:cNvSpPr>
          <p:nvPr>
            <p:ph type="pic" sz="quarter" idx="12" hasCustomPrompt="1"/>
          </p:nvPr>
        </p:nvSpPr>
        <p:spPr>
          <a:xfrm>
            <a:off x="457200" y="4619134"/>
            <a:ext cx="1828800" cy="381150"/>
          </a:xfrm>
          <a:prstGeom prst="rect">
            <a:avLst/>
          </a:prstGeom>
        </p:spPr>
        <p:txBody>
          <a:bodyPr>
            <a:noAutofit/>
          </a:bodyPr>
          <a:lstStyle>
            <a:lvl1pPr marL="0" indent="0">
              <a:buNone/>
              <a:defRPr sz="1200"/>
            </a:lvl1pPr>
          </a:lstStyle>
          <a:p>
            <a:r>
              <a:rPr lang="en-US" dirty="0"/>
              <a:t>Partner logo</a:t>
            </a:r>
          </a:p>
        </p:txBody>
      </p:sp>
      <p:pic>
        <p:nvPicPr>
          <p:cNvPr id="15" name="Graphic 14">
            <a:extLst>
              <a:ext uri="{FF2B5EF4-FFF2-40B4-BE49-F238E27FC236}">
                <a16:creationId xmlns:a16="http://schemas.microsoft.com/office/drawing/2014/main" id="{D5DE2B64-CDE0-8B4A-886D-9A0C82DF4D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14799" y="4782312"/>
            <a:ext cx="1371600" cy="219456"/>
          </a:xfrm>
          <a:prstGeom prst="rect">
            <a:avLst/>
          </a:prstGeom>
        </p:spPr>
      </p:pic>
      <p:sp>
        <p:nvSpPr>
          <p:cNvPr id="12" name="Title Placeholder 1">
            <a:extLst>
              <a:ext uri="{FF2B5EF4-FFF2-40B4-BE49-F238E27FC236}">
                <a16:creationId xmlns:a16="http://schemas.microsoft.com/office/drawing/2014/main" id="{1241C6E7-F0B8-FA49-A6EE-53169C54579F}"/>
              </a:ext>
            </a:extLst>
          </p:cNvPr>
          <p:cNvSpPr>
            <a:spLocks noGrp="1"/>
          </p:cNvSpPr>
          <p:nvPr>
            <p:ph type="title"/>
          </p:nvPr>
        </p:nvSpPr>
        <p:spPr>
          <a:xfrm>
            <a:off x="457200" y="182880"/>
            <a:ext cx="5029200" cy="548640"/>
          </a:xfrm>
          <a:prstGeom prst="rect">
            <a:avLst/>
          </a:prstGeom>
        </p:spPr>
        <p:txBody>
          <a:bodyPr vert="horz" wrap="square" lIns="91440" tIns="91440" rIns="91440" bIns="91440" rtlCol="0" anchor="t" anchorCtr="0">
            <a:spAutoFit/>
          </a:bodyPr>
          <a:lstStyle/>
          <a:p>
            <a:endParaRPr lang="en-US" dirty="0"/>
          </a:p>
        </p:txBody>
      </p:sp>
      <p:sp>
        <p:nvSpPr>
          <p:cNvPr id="11" name="Content Placeholder 2">
            <a:extLst>
              <a:ext uri="{FF2B5EF4-FFF2-40B4-BE49-F238E27FC236}">
                <a16:creationId xmlns:a16="http://schemas.microsoft.com/office/drawing/2014/main" id="{94C57F91-9FB6-7F4C-9005-5FA6EFA186BF}"/>
              </a:ext>
            </a:extLst>
          </p:cNvPr>
          <p:cNvSpPr>
            <a:spLocks noGrp="1"/>
          </p:cNvSpPr>
          <p:nvPr>
            <p:ph sz="quarter" idx="10"/>
          </p:nvPr>
        </p:nvSpPr>
        <p:spPr>
          <a:xfrm>
            <a:off x="457200" y="1188720"/>
            <a:ext cx="5029200" cy="3017520"/>
          </a:xfrm>
          <a:prstGeom prst="rect">
            <a:avLst/>
          </a:prstGeom>
        </p:spPr>
        <p:txBody>
          <a:bodyPr/>
          <a:lstStyle>
            <a:lvl1pPr>
              <a:defRPr sz="1800">
                <a:solidFill>
                  <a:schemeClr val="tx1"/>
                </a:solidFill>
              </a:defRPr>
            </a:lvl1pPr>
            <a:lvl2pPr>
              <a:defRPr sz="1800">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146891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icture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200" y="4115276"/>
            <a:ext cx="375073" cy="273844"/>
          </a:xfrm>
          <a:prstGeom prst="rect">
            <a:avLst/>
          </a:prstGeom>
        </p:spPr>
        <p:txBody>
          <a:bodyPr/>
          <a:lstStyle/>
          <a:p>
            <a:fld id="{9DB2B9AF-7C7A-ED4B-8B47-5EFC4C7403E8}" type="slidenum">
              <a:rPr lang="en-US" smtClean="0"/>
              <a:t>‹#›</a:t>
            </a:fld>
            <a:endParaRPr lang="en-US"/>
          </a:p>
        </p:txBody>
      </p:sp>
      <p:sp>
        <p:nvSpPr>
          <p:cNvPr id="3" name="Picture Placeholder 2">
            <a:extLst>
              <a:ext uri="{FF2B5EF4-FFF2-40B4-BE49-F238E27FC236}">
                <a16:creationId xmlns:a16="http://schemas.microsoft.com/office/drawing/2014/main" id="{19AB93C9-328E-254A-B592-0E158F1981FD}"/>
              </a:ext>
            </a:extLst>
          </p:cNvPr>
          <p:cNvSpPr>
            <a:spLocks noGrp="1"/>
          </p:cNvSpPr>
          <p:nvPr>
            <p:ph type="pic" sz="quarter" idx="13" hasCustomPrompt="1"/>
          </p:nvPr>
        </p:nvSpPr>
        <p:spPr>
          <a:xfrm>
            <a:off x="0" y="0"/>
            <a:ext cx="9144000" cy="4590288"/>
          </a:xfrm>
          <a:prstGeom prst="rect">
            <a:avLst/>
          </a:prstGeom>
          <a:solidFill>
            <a:schemeClr val="bg2"/>
          </a:solidFill>
        </p:spPr>
        <p:txBody>
          <a:bodyPr anchor="ctr"/>
          <a:lstStyle>
            <a:lvl1pPr marL="0" indent="0" algn="ctr">
              <a:buNone/>
              <a:defRPr/>
            </a:lvl1pPr>
          </a:lstStyle>
          <a:p>
            <a:r>
              <a:rPr lang="en-US" dirty="0"/>
              <a:t>Insert Picture</a:t>
            </a:r>
          </a:p>
        </p:txBody>
      </p:sp>
      <p:sp>
        <p:nvSpPr>
          <p:cNvPr id="5" name="Content Placeholder 3">
            <a:extLst>
              <a:ext uri="{FF2B5EF4-FFF2-40B4-BE49-F238E27FC236}">
                <a16:creationId xmlns:a16="http://schemas.microsoft.com/office/drawing/2014/main" id="{785FE9A1-3DBA-1642-AAB0-4479ABAFD9FA}"/>
              </a:ext>
            </a:extLst>
          </p:cNvPr>
          <p:cNvSpPr>
            <a:spLocks noGrp="1"/>
          </p:cNvSpPr>
          <p:nvPr>
            <p:ph sz="quarter" idx="11" hasCustomPrompt="1"/>
          </p:nvPr>
        </p:nvSpPr>
        <p:spPr>
          <a:xfrm>
            <a:off x="457200" y="4031524"/>
            <a:ext cx="8229600" cy="548640"/>
          </a:xfrm>
          <a:prstGeom prst="rect">
            <a:avLst/>
          </a:prstGeom>
        </p:spPr>
        <p:txBody>
          <a:bodyPr anchor="b">
            <a:noAutofit/>
          </a:bodyPr>
          <a:lstStyle>
            <a:lvl1pPr marL="0" indent="0">
              <a:lnSpc>
                <a:spcPts val="800"/>
              </a:lnSpc>
              <a:spcBef>
                <a:spcPts val="0"/>
              </a:spcBef>
              <a:spcAft>
                <a:spcPts val="200"/>
              </a:spcAft>
              <a:buNone/>
              <a:defRPr sz="800">
                <a:solidFill>
                  <a:schemeClr val="bg1"/>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
        <p:nvSpPr>
          <p:cNvPr id="7" name="Picture Placeholder 9">
            <a:extLst>
              <a:ext uri="{FF2B5EF4-FFF2-40B4-BE49-F238E27FC236}">
                <a16:creationId xmlns:a16="http://schemas.microsoft.com/office/drawing/2014/main" id="{F82AE870-FAB7-4F4D-9976-679A2075849F}"/>
              </a:ext>
            </a:extLst>
          </p:cNvPr>
          <p:cNvSpPr>
            <a:spLocks noGrp="1"/>
          </p:cNvSpPr>
          <p:nvPr>
            <p:ph type="pic" sz="quarter" idx="14" hasCustomPrompt="1"/>
          </p:nvPr>
        </p:nvSpPr>
        <p:spPr>
          <a:xfrm>
            <a:off x="457200" y="4619134"/>
            <a:ext cx="1828800" cy="381150"/>
          </a:xfrm>
          <a:prstGeom prst="rect">
            <a:avLst/>
          </a:prstGeom>
        </p:spPr>
        <p:txBody>
          <a:bodyPr>
            <a:noAutofit/>
          </a:bodyPr>
          <a:lstStyle>
            <a:lvl1pPr marL="0" indent="0">
              <a:buNone/>
              <a:defRPr sz="1200"/>
            </a:lvl1pPr>
          </a:lstStyle>
          <a:p>
            <a:r>
              <a:rPr lang="en-US" dirty="0"/>
              <a:t>Partner logo</a:t>
            </a:r>
          </a:p>
        </p:txBody>
      </p:sp>
      <p:sp>
        <p:nvSpPr>
          <p:cNvPr id="8" name="Slide Number Placeholder 5">
            <a:extLst>
              <a:ext uri="{FF2B5EF4-FFF2-40B4-BE49-F238E27FC236}">
                <a16:creationId xmlns:a16="http://schemas.microsoft.com/office/drawing/2014/main" id="{BBDF4955-EA63-A84A-8DD5-80A9E0C9E1BC}"/>
              </a:ext>
            </a:extLst>
          </p:cNvPr>
          <p:cNvSpPr txBox="1">
            <a:spLocks/>
          </p:cNvSpPr>
          <p:nvPr userDrawn="1"/>
        </p:nvSpPr>
        <p:spPr>
          <a:xfrm>
            <a:off x="8686800" y="139684"/>
            <a:ext cx="3750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B2B9AF-7C7A-ED4B-8B47-5EFC4C7403E8}"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3163349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0"/>
            <a:ext cx="9144000" cy="500028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sp>
        <p:nvSpPr>
          <p:cNvPr id="3" name="Rectangle 2">
            <a:extLst>
              <a:ext uri="{FF2B5EF4-FFF2-40B4-BE49-F238E27FC236}">
                <a16:creationId xmlns:a16="http://schemas.microsoft.com/office/drawing/2014/main" id="{639F6E91-C181-A24B-84D9-6BF8F550D59E}"/>
              </a:ext>
            </a:extLst>
          </p:cNvPr>
          <p:cNvSpPr/>
          <p:nvPr userDrawn="1"/>
        </p:nvSpPr>
        <p:spPr>
          <a:xfrm>
            <a:off x="0" y="0"/>
            <a:ext cx="9143999" cy="31884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sp>
        <p:nvSpPr>
          <p:cNvPr id="5" name="Title 1"/>
          <p:cNvSpPr>
            <a:spLocks noGrp="1"/>
          </p:cNvSpPr>
          <p:nvPr>
            <p:ph type="title" hasCustomPrompt="1"/>
          </p:nvPr>
        </p:nvSpPr>
        <p:spPr>
          <a:xfrm>
            <a:off x="914400" y="1828800"/>
            <a:ext cx="7315200" cy="914400"/>
          </a:xfrm>
          <a:noFill/>
        </p:spPr>
        <p:txBody>
          <a:bodyPr wrap="square" lIns="0" tIns="91440" rIns="0" bIns="137160" anchor="b" anchorCtr="0">
            <a:spAutoFit/>
          </a:bodyPr>
          <a:lstStyle>
            <a:lvl1pPr algn="l">
              <a:lnSpc>
                <a:spcPct val="90000"/>
              </a:lnSpc>
              <a:defRPr sz="4800" b="1" cap="none" baseline="0">
                <a:solidFill>
                  <a:schemeClr val="tx2"/>
                </a:solidFill>
              </a:defRPr>
            </a:lvl1pPr>
          </a:lstStyle>
          <a:p>
            <a:r>
              <a:rPr lang="en-US" dirty="0"/>
              <a:t>Click to add title</a:t>
            </a:r>
          </a:p>
        </p:txBody>
      </p:sp>
      <p:pic>
        <p:nvPicPr>
          <p:cNvPr id="6" name="Picture 9">
            <a:extLst>
              <a:ext uri="{FF2B5EF4-FFF2-40B4-BE49-F238E27FC236}">
                <a16:creationId xmlns:a16="http://schemas.microsoft.com/office/drawing/2014/main" id="{137B8B3A-8F11-0F40-AE17-35E06F82269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7327757" y="4780829"/>
            <a:ext cx="1371600" cy="219456"/>
          </a:xfrm>
          <a:prstGeom prst="rect">
            <a:avLst/>
          </a:prstGeom>
        </p:spPr>
      </p:pic>
    </p:spTree>
    <p:extLst>
      <p:ext uri="{BB962C8B-B14F-4D97-AF65-F5344CB8AC3E}">
        <p14:creationId xmlns:p14="http://schemas.microsoft.com/office/powerpoint/2010/main" val="12356129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07C188-7F37-EB47-A41A-E2B8C65157CF}"/>
              </a:ext>
            </a:extLst>
          </p:cNvPr>
          <p:cNvSpPr/>
          <p:nvPr userDrawn="1"/>
        </p:nvSpPr>
        <p:spPr>
          <a:xfrm>
            <a:off x="7296346" y="4637988"/>
            <a:ext cx="1593130" cy="50551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sp>
        <p:nvSpPr>
          <p:cNvPr id="5" name="Picture Placeholder 9">
            <a:extLst>
              <a:ext uri="{FF2B5EF4-FFF2-40B4-BE49-F238E27FC236}">
                <a16:creationId xmlns:a16="http://schemas.microsoft.com/office/drawing/2014/main" id="{A045E462-D627-F24F-BCA0-A19B0B114997}"/>
              </a:ext>
            </a:extLst>
          </p:cNvPr>
          <p:cNvSpPr>
            <a:spLocks noGrp="1"/>
          </p:cNvSpPr>
          <p:nvPr>
            <p:ph type="pic" sz="quarter" idx="12" hasCustomPrompt="1"/>
          </p:nvPr>
        </p:nvSpPr>
        <p:spPr>
          <a:xfrm>
            <a:off x="1765824" y="2253005"/>
            <a:ext cx="2175438" cy="536716"/>
          </a:xfrm>
          <a:prstGeom prst="rect">
            <a:avLst/>
          </a:prstGeom>
        </p:spPr>
        <p:txBody>
          <a:bodyPr>
            <a:noAutofit/>
          </a:bodyPr>
          <a:lstStyle>
            <a:lvl1pPr marL="0" indent="0">
              <a:buNone/>
              <a:defRPr sz="1200"/>
            </a:lvl1pPr>
          </a:lstStyle>
          <a:p>
            <a:r>
              <a:rPr lang="en-US" dirty="0"/>
              <a:t>Partner logo</a:t>
            </a:r>
          </a:p>
        </p:txBody>
      </p:sp>
      <p:pic>
        <p:nvPicPr>
          <p:cNvPr id="6" name="Graphic 5">
            <a:extLst>
              <a:ext uri="{FF2B5EF4-FFF2-40B4-BE49-F238E27FC236}">
                <a16:creationId xmlns:a16="http://schemas.microsoft.com/office/drawing/2014/main" id="{72550D5A-CAF0-DA49-805F-6586D490FD8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202739" y="2341153"/>
            <a:ext cx="2175438" cy="348070"/>
          </a:xfrm>
          <a:prstGeom prst="rect">
            <a:avLst/>
          </a:prstGeom>
        </p:spPr>
      </p:pic>
    </p:spTree>
    <p:extLst>
      <p:ext uri="{BB962C8B-B14F-4D97-AF65-F5344CB8AC3E}">
        <p14:creationId xmlns:p14="http://schemas.microsoft.com/office/powerpoint/2010/main" val="1989479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mp; content">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1AF4457E-DF52-1547-B421-B6CD33317E90}"/>
              </a:ext>
            </a:extLst>
          </p:cNvPr>
          <p:cNvSpPr>
            <a:spLocks noGrp="1"/>
          </p:cNvSpPr>
          <p:nvPr>
            <p:ph type="title"/>
          </p:nvPr>
        </p:nvSpPr>
        <p:spPr>
          <a:xfrm>
            <a:off x="457200" y="182880"/>
            <a:ext cx="8229600" cy="548640"/>
          </a:xfrm>
          <a:prstGeom prst="rect">
            <a:avLst/>
          </a:prstGeom>
        </p:spPr>
        <p:txBody>
          <a:bodyPr vert="horz" wrap="square" lIns="91440" tIns="91440" rIns="91440" bIns="91440" rtlCol="0" anchor="t" anchorCtr="0">
            <a:spAutoFit/>
          </a:bodyPr>
          <a:lstStyle/>
          <a:p>
            <a:endParaRPr lang="en-US" dirty="0"/>
          </a:p>
        </p:txBody>
      </p:sp>
      <p:sp>
        <p:nvSpPr>
          <p:cNvPr id="10" name="Slide Number Placeholder 5">
            <a:extLst>
              <a:ext uri="{FF2B5EF4-FFF2-40B4-BE49-F238E27FC236}">
                <a16:creationId xmlns:a16="http://schemas.microsoft.com/office/drawing/2014/main" id="{20F5D349-A966-F743-970F-88495CD248BD}"/>
              </a:ext>
            </a:extLst>
          </p:cNvPr>
          <p:cNvSpPr>
            <a:spLocks noGrp="1"/>
          </p:cNvSpPr>
          <p:nvPr>
            <p:ph type="sldNum" sz="quarter" idx="4"/>
          </p:nvPr>
        </p:nvSpPr>
        <p:spPr>
          <a:xfrm>
            <a:off x="441393" y="4730292"/>
            <a:ext cx="375073" cy="273844"/>
          </a:xfrm>
          <a:prstGeom prst="rect">
            <a:avLst/>
          </a:prstGeom>
        </p:spPr>
        <p:txBody>
          <a:bodyPr vert="horz" lIns="91440" tIns="45720" rIns="91440" bIns="45720" rtlCol="0" anchor="ctr"/>
          <a:lstStyle>
            <a:lvl1pPr algn="l">
              <a:defRPr sz="900" b="0">
                <a:solidFill>
                  <a:schemeClr val="bg1"/>
                </a:solidFill>
              </a:defRPr>
            </a:lvl1pPr>
          </a:lstStyle>
          <a:p>
            <a:fld id="{9DB2B9AF-7C7A-ED4B-8B47-5EFC4C7403E8}" type="slidenum">
              <a:rPr lang="en-US" smtClean="0"/>
              <a:pPr/>
              <a:t>‹#›</a:t>
            </a:fld>
            <a:endParaRPr lang="en-US" dirty="0"/>
          </a:p>
        </p:txBody>
      </p:sp>
      <p:sp>
        <p:nvSpPr>
          <p:cNvPr id="3" name="Content Placeholder 2">
            <a:extLst>
              <a:ext uri="{FF2B5EF4-FFF2-40B4-BE49-F238E27FC236}">
                <a16:creationId xmlns:a16="http://schemas.microsoft.com/office/drawing/2014/main" id="{1A9B9AAE-D8E7-B14D-A6BB-46DA172829A9}"/>
              </a:ext>
            </a:extLst>
          </p:cNvPr>
          <p:cNvSpPr>
            <a:spLocks noGrp="1"/>
          </p:cNvSpPr>
          <p:nvPr>
            <p:ph sz="quarter" idx="10"/>
          </p:nvPr>
        </p:nvSpPr>
        <p:spPr>
          <a:xfrm>
            <a:off x="457200" y="1188720"/>
            <a:ext cx="8229600" cy="3017520"/>
          </a:xfrm>
        </p:spPr>
        <p:txBody>
          <a:bodyPr/>
          <a:lstStyle>
            <a:lvl1pPr>
              <a:defRPr sz="2000">
                <a:solidFill>
                  <a:schemeClr val="tx1"/>
                </a:solidFill>
              </a:defRPr>
            </a:lvl1pPr>
            <a:lvl2pPr>
              <a:defRPr sz="1800">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C2A73E5-2E15-D348-9B64-DFF22FFB1A40}"/>
              </a:ext>
            </a:extLst>
          </p:cNvPr>
          <p:cNvSpPr>
            <a:spLocks noGrp="1"/>
          </p:cNvSpPr>
          <p:nvPr>
            <p:ph sz="quarter" idx="11" hasCustomPrompt="1"/>
          </p:nvPr>
        </p:nvSpPr>
        <p:spPr>
          <a:xfrm>
            <a:off x="457200" y="4031524"/>
            <a:ext cx="8229600" cy="548640"/>
          </a:xfr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Tree>
    <p:extLst>
      <p:ext uri="{BB962C8B-B14F-4D97-AF65-F5344CB8AC3E}">
        <p14:creationId xmlns:p14="http://schemas.microsoft.com/office/powerpoint/2010/main" val="152713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subheader &amp; conten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188720"/>
            <a:ext cx="8229600" cy="365760"/>
          </a:xfrm>
        </p:spPr>
        <p:txBody>
          <a:bodyPr anchor="t">
            <a:noAutofit/>
          </a:bodyPr>
          <a:lstStyle>
            <a:lvl1pPr marL="0" indent="0">
              <a:buNone/>
              <a:defRPr sz="1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Slide Number Placeholder 8"/>
          <p:cNvSpPr>
            <a:spLocks noGrp="1"/>
          </p:cNvSpPr>
          <p:nvPr>
            <p:ph type="sldNum" sz="quarter" idx="12"/>
          </p:nvPr>
        </p:nvSpPr>
        <p:spPr/>
        <p:txBody>
          <a:bodyPr/>
          <a:lstStyle/>
          <a:p>
            <a:fld id="{9DB2B9AF-7C7A-ED4B-8B47-5EFC4C7403E8}" type="slidenum">
              <a:rPr lang="en-US" smtClean="0"/>
              <a:t>‹#›</a:t>
            </a:fld>
            <a:endParaRPr lang="en-US"/>
          </a:p>
        </p:txBody>
      </p:sp>
      <p:sp>
        <p:nvSpPr>
          <p:cNvPr id="8" name="Content Placeholder 2"/>
          <p:cNvSpPr>
            <a:spLocks noGrp="1"/>
          </p:cNvSpPr>
          <p:nvPr>
            <p:ph sz="half" idx="13"/>
          </p:nvPr>
        </p:nvSpPr>
        <p:spPr>
          <a:xfrm>
            <a:off x="457200" y="1600200"/>
            <a:ext cx="8229600" cy="2560320"/>
          </a:xfrm>
        </p:spPr>
        <p:txBody>
          <a:bodyPr/>
          <a:lstStyle>
            <a:lvl1pPr marL="264478" indent="-258128">
              <a:tabLst/>
              <a:defRPr sz="1800">
                <a:solidFill>
                  <a:schemeClr val="tx1"/>
                </a:solidFill>
              </a:defRPr>
            </a:lvl1pPr>
            <a:lvl2pPr marL="528955" indent="-264478">
              <a:tabLst/>
              <a:defRPr sz="1600">
                <a:solidFill>
                  <a:schemeClr val="tx1"/>
                </a:solidFill>
              </a:defRPr>
            </a:lvl2pPr>
            <a:lvl3pPr marL="822960" indent="-265176">
              <a:tabLst/>
              <a:defRPr sz="1400">
                <a:solidFill>
                  <a:schemeClr val="tx1"/>
                </a:solidFill>
              </a:defRPr>
            </a:lvl3pPr>
            <a:lvl4pPr marL="1087438" indent="-264478">
              <a:tabLst/>
              <a:defRPr sz="1400">
                <a:solidFill>
                  <a:schemeClr val="tx1"/>
                </a:solidFill>
              </a:defRPr>
            </a:lvl4pPr>
            <a:lvl5pPr marL="1351915" indent="-264478">
              <a:tabLst/>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F824C6AA-71D7-584B-8F99-CB57C9294485}"/>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
        <p:nvSpPr>
          <p:cNvPr id="7" name="Content Placeholder 3">
            <a:extLst>
              <a:ext uri="{FF2B5EF4-FFF2-40B4-BE49-F238E27FC236}">
                <a16:creationId xmlns:a16="http://schemas.microsoft.com/office/drawing/2014/main" id="{3B5D29FB-19B0-944E-9842-0B2B6304AAFB}"/>
              </a:ext>
            </a:extLst>
          </p:cNvPr>
          <p:cNvSpPr>
            <a:spLocks noGrp="1"/>
          </p:cNvSpPr>
          <p:nvPr>
            <p:ph sz="quarter" idx="11" hasCustomPrompt="1"/>
          </p:nvPr>
        </p:nvSpPr>
        <p:spPr>
          <a:xfrm>
            <a:off x="457200" y="4031524"/>
            <a:ext cx="8229600" cy="548640"/>
          </a:xfr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Tree>
    <p:extLst>
      <p:ext uri="{BB962C8B-B14F-4D97-AF65-F5344CB8AC3E}">
        <p14:creationId xmlns:p14="http://schemas.microsoft.com/office/powerpoint/2010/main" val="2100229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and split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199" y="1184746"/>
            <a:ext cx="4114800" cy="3017520"/>
          </a:xfrm>
        </p:spPr>
        <p:txBody>
          <a:bodyPr rIns="274320"/>
          <a:lstStyle>
            <a:lvl1pPr marL="264478" indent="-258128">
              <a:tabLst/>
              <a:defRPr sz="2000">
                <a:solidFill>
                  <a:schemeClr val="tx1"/>
                </a:solidFill>
              </a:defRPr>
            </a:lvl1pPr>
            <a:lvl2pPr marL="528955" indent="-264478">
              <a:tabLst/>
              <a:defRPr sz="1800">
                <a:solidFill>
                  <a:schemeClr val="tx1"/>
                </a:solidFill>
              </a:defRPr>
            </a:lvl2pPr>
            <a:lvl3pPr marL="822960" indent="-265176">
              <a:tabLst/>
              <a:defRPr sz="1600">
                <a:solidFill>
                  <a:schemeClr val="tx1"/>
                </a:solidFill>
              </a:defRPr>
            </a:lvl3pPr>
            <a:lvl4pPr marL="1087438" indent="-264478">
              <a:tabLst/>
              <a:defRPr sz="1600">
                <a:solidFill>
                  <a:schemeClr val="tx1"/>
                </a:solidFill>
              </a:defRPr>
            </a:lvl4pPr>
            <a:lvl5pPr marL="1351915" indent="-264478">
              <a:tabLst/>
              <a:defRPr sz="16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571999" y="1184746"/>
            <a:ext cx="4114800" cy="3017520"/>
          </a:xfrm>
        </p:spPr>
        <p:txBody>
          <a:bodyPr/>
          <a:lstStyle>
            <a:lvl1pPr marL="264478" indent="-258128">
              <a:tabLst/>
              <a:defRPr sz="2000">
                <a:solidFill>
                  <a:schemeClr val="tx1"/>
                </a:solidFill>
              </a:defRPr>
            </a:lvl1pPr>
            <a:lvl2pPr marL="528955" indent="-264478">
              <a:tabLst/>
              <a:defRPr sz="1800">
                <a:solidFill>
                  <a:schemeClr val="tx1"/>
                </a:solidFill>
              </a:defRPr>
            </a:lvl2pPr>
            <a:lvl3pPr marL="793433" indent="-264478">
              <a:tabLst/>
              <a:defRPr sz="1600">
                <a:solidFill>
                  <a:schemeClr val="tx1"/>
                </a:solidFill>
              </a:defRPr>
            </a:lvl3pPr>
            <a:lvl4pPr marL="1051560" indent="-258128">
              <a:tabLst/>
              <a:defRPr sz="1600">
                <a:solidFill>
                  <a:schemeClr val="tx1"/>
                </a:solidFill>
              </a:defRPr>
            </a:lvl4pPr>
            <a:lvl5pPr marL="1316038" indent="-264478">
              <a:tabLst/>
              <a:defRPr sz="16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9DB2B9AF-7C7A-ED4B-8B47-5EFC4C7403E8}" type="slidenum">
              <a:rPr lang="en-US" smtClean="0"/>
              <a:t>‹#›</a:t>
            </a:fld>
            <a:endParaRPr lang="en-US"/>
          </a:p>
        </p:txBody>
      </p:sp>
      <p:sp>
        <p:nvSpPr>
          <p:cNvPr id="6" name="Title 1">
            <a:extLst>
              <a:ext uri="{FF2B5EF4-FFF2-40B4-BE49-F238E27FC236}">
                <a16:creationId xmlns:a16="http://schemas.microsoft.com/office/drawing/2014/main" id="{16DCA35B-C933-CD48-B823-AB7D2135B396}"/>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
        <p:nvSpPr>
          <p:cNvPr id="9" name="Content Placeholder 3">
            <a:extLst>
              <a:ext uri="{FF2B5EF4-FFF2-40B4-BE49-F238E27FC236}">
                <a16:creationId xmlns:a16="http://schemas.microsoft.com/office/drawing/2014/main" id="{EED2BB58-14D6-2244-87D6-FC014E8B149A}"/>
              </a:ext>
            </a:extLst>
          </p:cNvPr>
          <p:cNvSpPr>
            <a:spLocks noGrp="1"/>
          </p:cNvSpPr>
          <p:nvPr>
            <p:ph sz="quarter" idx="11" hasCustomPrompt="1"/>
          </p:nvPr>
        </p:nvSpPr>
        <p:spPr>
          <a:xfrm>
            <a:off x="457200" y="4031524"/>
            <a:ext cx="8229600" cy="548640"/>
          </a:xfr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Tree>
    <p:extLst>
      <p:ext uri="{BB962C8B-B14F-4D97-AF65-F5344CB8AC3E}">
        <p14:creationId xmlns:p14="http://schemas.microsoft.com/office/powerpoint/2010/main" val="1525536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subheaders &amp; split conten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188720"/>
            <a:ext cx="4114800" cy="365760"/>
          </a:xfrm>
        </p:spPr>
        <p:txBody>
          <a:bodyPr rIns="274320" anchor="t">
            <a:noAutofit/>
          </a:bodyPr>
          <a:lstStyle>
            <a:lvl1pPr marL="0" indent="0">
              <a:buNone/>
              <a:defRPr sz="1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4572000" y="1188720"/>
            <a:ext cx="4114800" cy="365760"/>
          </a:xfrm>
        </p:spPr>
        <p:txBody>
          <a:bodyPr anchor="t">
            <a:normAutofit/>
          </a:bodyPr>
          <a:lstStyle>
            <a:lvl1pPr marL="0" indent="0">
              <a:buNone/>
              <a:defRPr sz="1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Slide Number Placeholder 8"/>
          <p:cNvSpPr>
            <a:spLocks noGrp="1"/>
          </p:cNvSpPr>
          <p:nvPr>
            <p:ph type="sldNum" sz="quarter" idx="12"/>
          </p:nvPr>
        </p:nvSpPr>
        <p:spPr/>
        <p:txBody>
          <a:bodyPr/>
          <a:lstStyle/>
          <a:p>
            <a:fld id="{9DB2B9AF-7C7A-ED4B-8B47-5EFC4C7403E8}" type="slidenum">
              <a:rPr lang="en-US" smtClean="0"/>
              <a:t>‹#›</a:t>
            </a:fld>
            <a:endParaRPr lang="en-US"/>
          </a:p>
        </p:txBody>
      </p:sp>
      <p:sp>
        <p:nvSpPr>
          <p:cNvPr id="11" name="Title 1">
            <a:extLst>
              <a:ext uri="{FF2B5EF4-FFF2-40B4-BE49-F238E27FC236}">
                <a16:creationId xmlns:a16="http://schemas.microsoft.com/office/drawing/2014/main" id="{F824C6AA-71D7-584B-8F99-CB57C9294485}"/>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
        <p:nvSpPr>
          <p:cNvPr id="13" name="Content Placeholder 2">
            <a:extLst>
              <a:ext uri="{FF2B5EF4-FFF2-40B4-BE49-F238E27FC236}">
                <a16:creationId xmlns:a16="http://schemas.microsoft.com/office/drawing/2014/main" id="{9620F920-FB5B-C343-8699-9A33B0D5EFB6}"/>
              </a:ext>
            </a:extLst>
          </p:cNvPr>
          <p:cNvSpPr>
            <a:spLocks noGrp="1"/>
          </p:cNvSpPr>
          <p:nvPr>
            <p:ph sz="half" idx="13"/>
          </p:nvPr>
        </p:nvSpPr>
        <p:spPr>
          <a:xfrm>
            <a:off x="457199" y="1600200"/>
            <a:ext cx="4114800" cy="2560320"/>
          </a:xfrm>
        </p:spPr>
        <p:txBody>
          <a:bodyPr rIns="274320"/>
          <a:lstStyle>
            <a:lvl1pPr marL="264478" indent="-258128">
              <a:tabLst/>
              <a:defRPr sz="1800">
                <a:solidFill>
                  <a:schemeClr val="tx1"/>
                </a:solidFill>
              </a:defRPr>
            </a:lvl1pPr>
            <a:lvl2pPr marL="528955" indent="-264478">
              <a:tabLst/>
              <a:defRPr sz="1600">
                <a:solidFill>
                  <a:schemeClr val="tx1"/>
                </a:solidFill>
              </a:defRPr>
            </a:lvl2pPr>
            <a:lvl3pPr marL="822960" indent="-265176">
              <a:tabLst/>
              <a:defRPr sz="1400">
                <a:solidFill>
                  <a:schemeClr val="tx1"/>
                </a:solidFill>
              </a:defRPr>
            </a:lvl3pPr>
            <a:lvl4pPr marL="1087438" indent="-264478">
              <a:tabLst/>
              <a:defRPr sz="1400">
                <a:solidFill>
                  <a:schemeClr val="tx1"/>
                </a:solidFill>
              </a:defRPr>
            </a:lvl4pPr>
            <a:lvl5pPr marL="1351915" indent="-264478">
              <a:tabLst/>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3">
            <a:extLst>
              <a:ext uri="{FF2B5EF4-FFF2-40B4-BE49-F238E27FC236}">
                <a16:creationId xmlns:a16="http://schemas.microsoft.com/office/drawing/2014/main" id="{ACCB921D-3E0B-AF4C-BA3B-0477F3F5ACA0}"/>
              </a:ext>
            </a:extLst>
          </p:cNvPr>
          <p:cNvSpPr>
            <a:spLocks noGrp="1"/>
          </p:cNvSpPr>
          <p:nvPr>
            <p:ph sz="half" idx="2"/>
          </p:nvPr>
        </p:nvSpPr>
        <p:spPr>
          <a:xfrm>
            <a:off x="4571999" y="1600200"/>
            <a:ext cx="4114800" cy="2560320"/>
          </a:xfrm>
        </p:spPr>
        <p:txBody>
          <a:bodyPr/>
          <a:lstStyle>
            <a:lvl1pPr marL="264478" indent="-258128">
              <a:tabLst/>
              <a:defRPr sz="1800">
                <a:solidFill>
                  <a:schemeClr val="tx1"/>
                </a:solidFill>
              </a:defRPr>
            </a:lvl1pPr>
            <a:lvl2pPr marL="528955" indent="-264478">
              <a:tabLst/>
              <a:defRPr sz="1600">
                <a:solidFill>
                  <a:schemeClr val="tx1"/>
                </a:solidFill>
              </a:defRPr>
            </a:lvl2pPr>
            <a:lvl3pPr marL="793433" indent="-264478">
              <a:tabLst/>
              <a:defRPr sz="1400">
                <a:solidFill>
                  <a:schemeClr val="tx1"/>
                </a:solidFill>
              </a:defRPr>
            </a:lvl3pPr>
            <a:lvl4pPr marL="1051560" indent="-258128">
              <a:tabLst/>
              <a:defRPr sz="1400">
                <a:solidFill>
                  <a:schemeClr val="tx1"/>
                </a:solidFill>
              </a:defRPr>
            </a:lvl4pPr>
            <a:lvl5pPr marL="1316038" indent="-264478">
              <a:tabLst/>
              <a:defRPr sz="1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3">
            <a:extLst>
              <a:ext uri="{FF2B5EF4-FFF2-40B4-BE49-F238E27FC236}">
                <a16:creationId xmlns:a16="http://schemas.microsoft.com/office/drawing/2014/main" id="{761C340F-EA41-9548-9C00-F8C9B8E3305F}"/>
              </a:ext>
            </a:extLst>
          </p:cNvPr>
          <p:cNvSpPr>
            <a:spLocks noGrp="1"/>
          </p:cNvSpPr>
          <p:nvPr>
            <p:ph sz="quarter" idx="11" hasCustomPrompt="1"/>
          </p:nvPr>
        </p:nvSpPr>
        <p:spPr>
          <a:xfrm>
            <a:off x="457200" y="4031524"/>
            <a:ext cx="8229600" cy="548640"/>
          </a:xfr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Tree>
    <p:extLst>
      <p:ext uri="{BB962C8B-B14F-4D97-AF65-F5344CB8AC3E}">
        <p14:creationId xmlns:p14="http://schemas.microsoft.com/office/powerpoint/2010/main" val="3018522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DB2B9AF-7C7A-ED4B-8B47-5EFC4C7403E8}" type="slidenum">
              <a:rPr lang="en-US" smtClean="0"/>
              <a:t>‹#›</a:t>
            </a:fld>
            <a:endParaRPr lang="en-US"/>
          </a:p>
        </p:txBody>
      </p:sp>
      <p:sp>
        <p:nvSpPr>
          <p:cNvPr id="4" name="Title 1">
            <a:extLst>
              <a:ext uri="{FF2B5EF4-FFF2-40B4-BE49-F238E27FC236}">
                <a16:creationId xmlns:a16="http://schemas.microsoft.com/office/drawing/2014/main" id="{2126BFA5-099A-B14C-8A50-BD926BFD29DC}"/>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
        <p:nvSpPr>
          <p:cNvPr id="7" name="Content Placeholder 3">
            <a:extLst>
              <a:ext uri="{FF2B5EF4-FFF2-40B4-BE49-F238E27FC236}">
                <a16:creationId xmlns:a16="http://schemas.microsoft.com/office/drawing/2014/main" id="{10BB3492-7254-234B-BA8B-3595642F3C66}"/>
              </a:ext>
            </a:extLst>
          </p:cNvPr>
          <p:cNvSpPr>
            <a:spLocks noGrp="1"/>
          </p:cNvSpPr>
          <p:nvPr>
            <p:ph sz="quarter" idx="11" hasCustomPrompt="1"/>
          </p:nvPr>
        </p:nvSpPr>
        <p:spPr>
          <a:xfrm>
            <a:off x="457200" y="4031524"/>
            <a:ext cx="8229600" cy="548640"/>
          </a:xfr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Tree>
    <p:extLst>
      <p:ext uri="{BB962C8B-B14F-4D97-AF65-F5344CB8AC3E}">
        <p14:creationId xmlns:p14="http://schemas.microsoft.com/office/powerpoint/2010/main" val="2811619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amp; icon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DB2B9AF-7C7A-ED4B-8B47-5EFC4C7403E8}" type="slidenum">
              <a:rPr lang="en-US" smtClean="0"/>
              <a:t>‹#›</a:t>
            </a:fld>
            <a:endParaRPr lang="en-US"/>
          </a:p>
        </p:txBody>
      </p:sp>
      <p:sp>
        <p:nvSpPr>
          <p:cNvPr id="4" name="Title 1">
            <a:extLst>
              <a:ext uri="{FF2B5EF4-FFF2-40B4-BE49-F238E27FC236}">
                <a16:creationId xmlns:a16="http://schemas.microsoft.com/office/drawing/2014/main" id="{2126BFA5-099A-B14C-8A50-BD926BFD29DC}"/>
              </a:ext>
            </a:extLst>
          </p:cNvPr>
          <p:cNvSpPr>
            <a:spLocks noGrp="1"/>
          </p:cNvSpPr>
          <p:nvPr>
            <p:ph type="title" hasCustomPrompt="1"/>
          </p:nvPr>
        </p:nvSpPr>
        <p:spPr>
          <a:xfrm>
            <a:off x="457200" y="182880"/>
            <a:ext cx="8229600" cy="548640"/>
          </a:xfrm>
          <a:noFill/>
        </p:spPr>
        <p:txBody>
          <a:bodyPr wrap="square" tIns="91440" bIns="91440" anchor="t" anchorCtr="0">
            <a:spAutoFit/>
          </a:bodyPr>
          <a:lstStyle>
            <a:lvl1pPr>
              <a:defRPr sz="2800"/>
            </a:lvl1pPr>
          </a:lstStyle>
          <a:p>
            <a:r>
              <a:rPr lang="en-US" dirty="0"/>
              <a:t>Click to add title</a:t>
            </a:r>
          </a:p>
        </p:txBody>
      </p:sp>
      <p:sp>
        <p:nvSpPr>
          <p:cNvPr id="3" name="Picture Placeholder 2">
            <a:extLst>
              <a:ext uri="{FF2B5EF4-FFF2-40B4-BE49-F238E27FC236}">
                <a16:creationId xmlns:a16="http://schemas.microsoft.com/office/drawing/2014/main" id="{B4FC7E66-4F42-424E-A293-2832467625D2}"/>
              </a:ext>
            </a:extLst>
          </p:cNvPr>
          <p:cNvSpPr>
            <a:spLocks noGrp="1"/>
          </p:cNvSpPr>
          <p:nvPr>
            <p:ph type="pic" sz="quarter" idx="13" hasCustomPrompt="1"/>
          </p:nvPr>
        </p:nvSpPr>
        <p:spPr>
          <a:xfrm>
            <a:off x="914400" y="1371600"/>
            <a:ext cx="914400" cy="914400"/>
          </a:xfrm>
        </p:spPr>
        <p:txBody>
          <a:bodyPr>
            <a:noAutofit/>
          </a:bodyPr>
          <a:lstStyle>
            <a:lvl1pPr marL="0" indent="0">
              <a:buNone/>
              <a:defRPr sz="1600"/>
            </a:lvl1pPr>
          </a:lstStyle>
          <a:p>
            <a:r>
              <a:rPr lang="en-US" dirty="0"/>
              <a:t>Click to add icon</a:t>
            </a:r>
          </a:p>
        </p:txBody>
      </p:sp>
      <p:sp>
        <p:nvSpPr>
          <p:cNvPr id="7" name="Text Placeholder 6">
            <a:extLst>
              <a:ext uri="{FF2B5EF4-FFF2-40B4-BE49-F238E27FC236}">
                <a16:creationId xmlns:a16="http://schemas.microsoft.com/office/drawing/2014/main" id="{2BD1A6E4-EA03-1B40-8C04-41B0309A3D0D}"/>
              </a:ext>
            </a:extLst>
          </p:cNvPr>
          <p:cNvSpPr>
            <a:spLocks noGrp="1"/>
          </p:cNvSpPr>
          <p:nvPr>
            <p:ph type="body" sz="quarter" idx="14" hasCustomPrompt="1"/>
          </p:nvPr>
        </p:nvSpPr>
        <p:spPr>
          <a:xfrm>
            <a:off x="457200" y="2286000"/>
            <a:ext cx="1828800" cy="457200"/>
          </a:xfrm>
        </p:spPr>
        <p:txBody>
          <a:bodyPr>
            <a:noAutofit/>
          </a:bodyPr>
          <a:lstStyle>
            <a:lvl1pPr marL="0" indent="0" algn="ctr">
              <a:buNone/>
              <a:defRPr sz="1600" b="1">
                <a:solidFill>
                  <a:schemeClr val="accent2"/>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title</a:t>
            </a:r>
          </a:p>
        </p:txBody>
      </p:sp>
      <p:sp>
        <p:nvSpPr>
          <p:cNvPr id="8" name="Text Placeholder 6">
            <a:extLst>
              <a:ext uri="{FF2B5EF4-FFF2-40B4-BE49-F238E27FC236}">
                <a16:creationId xmlns:a16="http://schemas.microsoft.com/office/drawing/2014/main" id="{654C8EC0-9C30-3543-A7B8-28399CF8F168}"/>
              </a:ext>
            </a:extLst>
          </p:cNvPr>
          <p:cNvSpPr>
            <a:spLocks noGrp="1"/>
          </p:cNvSpPr>
          <p:nvPr>
            <p:ph type="body" sz="quarter" idx="15" hasCustomPrompt="1"/>
          </p:nvPr>
        </p:nvSpPr>
        <p:spPr>
          <a:xfrm>
            <a:off x="457200" y="2743200"/>
            <a:ext cx="1828800" cy="914400"/>
          </a:xfrm>
        </p:spPr>
        <p:txBody>
          <a:bodyPr>
            <a:noAutofit/>
          </a:bodyPr>
          <a:lstStyle>
            <a:lvl1pPr marL="0" indent="0" algn="l">
              <a:buNone/>
              <a:defRPr sz="1400" b="0">
                <a:solidFill>
                  <a:schemeClr val="tx1"/>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text</a:t>
            </a:r>
          </a:p>
        </p:txBody>
      </p:sp>
      <p:sp>
        <p:nvSpPr>
          <p:cNvPr id="9" name="Picture Placeholder 2">
            <a:extLst>
              <a:ext uri="{FF2B5EF4-FFF2-40B4-BE49-F238E27FC236}">
                <a16:creationId xmlns:a16="http://schemas.microsoft.com/office/drawing/2014/main" id="{8D893610-95AB-DE4C-9591-EF84A7E68566}"/>
              </a:ext>
            </a:extLst>
          </p:cNvPr>
          <p:cNvSpPr>
            <a:spLocks noGrp="1"/>
          </p:cNvSpPr>
          <p:nvPr>
            <p:ph type="pic" sz="quarter" idx="16" hasCustomPrompt="1"/>
          </p:nvPr>
        </p:nvSpPr>
        <p:spPr>
          <a:xfrm>
            <a:off x="3035808" y="1371600"/>
            <a:ext cx="914400" cy="914400"/>
          </a:xfrm>
        </p:spPr>
        <p:txBody>
          <a:bodyPr>
            <a:noAutofit/>
          </a:bodyPr>
          <a:lstStyle>
            <a:lvl1pPr marL="0" indent="0">
              <a:buNone/>
              <a:defRPr sz="1600"/>
            </a:lvl1pPr>
          </a:lstStyle>
          <a:p>
            <a:r>
              <a:rPr lang="en-US" dirty="0"/>
              <a:t>Click to add icon</a:t>
            </a:r>
          </a:p>
        </p:txBody>
      </p:sp>
      <p:sp>
        <p:nvSpPr>
          <p:cNvPr id="10" name="Text Placeholder 6">
            <a:extLst>
              <a:ext uri="{FF2B5EF4-FFF2-40B4-BE49-F238E27FC236}">
                <a16:creationId xmlns:a16="http://schemas.microsoft.com/office/drawing/2014/main" id="{AC77022E-EDED-914C-8616-AA242F51AE8B}"/>
              </a:ext>
            </a:extLst>
          </p:cNvPr>
          <p:cNvSpPr>
            <a:spLocks noGrp="1"/>
          </p:cNvSpPr>
          <p:nvPr>
            <p:ph type="body" sz="quarter" idx="17" hasCustomPrompt="1"/>
          </p:nvPr>
        </p:nvSpPr>
        <p:spPr>
          <a:xfrm>
            <a:off x="2578608" y="2286000"/>
            <a:ext cx="1828800" cy="457200"/>
          </a:xfrm>
        </p:spPr>
        <p:txBody>
          <a:bodyPr>
            <a:noAutofit/>
          </a:bodyPr>
          <a:lstStyle>
            <a:lvl1pPr marL="0" indent="0" algn="ctr">
              <a:buNone/>
              <a:defRPr sz="1600" b="1">
                <a:solidFill>
                  <a:schemeClr val="accent2"/>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title</a:t>
            </a:r>
          </a:p>
        </p:txBody>
      </p:sp>
      <p:sp>
        <p:nvSpPr>
          <p:cNvPr id="11" name="Text Placeholder 6">
            <a:extLst>
              <a:ext uri="{FF2B5EF4-FFF2-40B4-BE49-F238E27FC236}">
                <a16:creationId xmlns:a16="http://schemas.microsoft.com/office/drawing/2014/main" id="{D1B9A24B-CF9C-C945-8005-41043E0D96A2}"/>
              </a:ext>
            </a:extLst>
          </p:cNvPr>
          <p:cNvSpPr>
            <a:spLocks noGrp="1"/>
          </p:cNvSpPr>
          <p:nvPr>
            <p:ph type="body" sz="quarter" idx="18" hasCustomPrompt="1"/>
          </p:nvPr>
        </p:nvSpPr>
        <p:spPr>
          <a:xfrm>
            <a:off x="2578608" y="2743200"/>
            <a:ext cx="1828800" cy="914400"/>
          </a:xfrm>
        </p:spPr>
        <p:txBody>
          <a:bodyPr>
            <a:noAutofit/>
          </a:bodyPr>
          <a:lstStyle>
            <a:lvl1pPr marL="0" indent="0" algn="l">
              <a:buNone/>
              <a:defRPr sz="1400" b="0">
                <a:solidFill>
                  <a:schemeClr val="tx1"/>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text</a:t>
            </a:r>
          </a:p>
        </p:txBody>
      </p:sp>
      <p:sp>
        <p:nvSpPr>
          <p:cNvPr id="12" name="Picture Placeholder 2">
            <a:extLst>
              <a:ext uri="{FF2B5EF4-FFF2-40B4-BE49-F238E27FC236}">
                <a16:creationId xmlns:a16="http://schemas.microsoft.com/office/drawing/2014/main" id="{A193DB8F-36F5-184D-B3E3-2508338EF276}"/>
              </a:ext>
            </a:extLst>
          </p:cNvPr>
          <p:cNvSpPr>
            <a:spLocks noGrp="1"/>
          </p:cNvSpPr>
          <p:nvPr>
            <p:ph type="pic" sz="quarter" idx="19" hasCustomPrompt="1"/>
          </p:nvPr>
        </p:nvSpPr>
        <p:spPr>
          <a:xfrm>
            <a:off x="5193792" y="1371600"/>
            <a:ext cx="914400" cy="914400"/>
          </a:xfrm>
        </p:spPr>
        <p:txBody>
          <a:bodyPr>
            <a:noAutofit/>
          </a:bodyPr>
          <a:lstStyle>
            <a:lvl1pPr marL="0" indent="0">
              <a:buNone/>
              <a:defRPr sz="1600"/>
            </a:lvl1pPr>
          </a:lstStyle>
          <a:p>
            <a:r>
              <a:rPr lang="en-US" dirty="0"/>
              <a:t>Click to add icon</a:t>
            </a:r>
          </a:p>
        </p:txBody>
      </p:sp>
      <p:sp>
        <p:nvSpPr>
          <p:cNvPr id="13" name="Text Placeholder 6">
            <a:extLst>
              <a:ext uri="{FF2B5EF4-FFF2-40B4-BE49-F238E27FC236}">
                <a16:creationId xmlns:a16="http://schemas.microsoft.com/office/drawing/2014/main" id="{500AD492-D007-5D40-884E-5F2416A7B9D3}"/>
              </a:ext>
            </a:extLst>
          </p:cNvPr>
          <p:cNvSpPr>
            <a:spLocks noGrp="1"/>
          </p:cNvSpPr>
          <p:nvPr>
            <p:ph type="body" sz="quarter" idx="20" hasCustomPrompt="1"/>
          </p:nvPr>
        </p:nvSpPr>
        <p:spPr>
          <a:xfrm>
            <a:off x="4736592" y="2286000"/>
            <a:ext cx="1828800" cy="457200"/>
          </a:xfrm>
        </p:spPr>
        <p:txBody>
          <a:bodyPr>
            <a:noAutofit/>
          </a:bodyPr>
          <a:lstStyle>
            <a:lvl1pPr marL="0" indent="0" algn="ctr">
              <a:buNone/>
              <a:defRPr sz="1600" b="1">
                <a:solidFill>
                  <a:schemeClr val="accent2"/>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title</a:t>
            </a:r>
          </a:p>
        </p:txBody>
      </p:sp>
      <p:sp>
        <p:nvSpPr>
          <p:cNvPr id="14" name="Text Placeholder 6">
            <a:extLst>
              <a:ext uri="{FF2B5EF4-FFF2-40B4-BE49-F238E27FC236}">
                <a16:creationId xmlns:a16="http://schemas.microsoft.com/office/drawing/2014/main" id="{50500D15-600D-F64C-AAE1-A9891DDB145B}"/>
              </a:ext>
            </a:extLst>
          </p:cNvPr>
          <p:cNvSpPr>
            <a:spLocks noGrp="1"/>
          </p:cNvSpPr>
          <p:nvPr>
            <p:ph type="body" sz="quarter" idx="21" hasCustomPrompt="1"/>
          </p:nvPr>
        </p:nvSpPr>
        <p:spPr>
          <a:xfrm>
            <a:off x="4736592" y="2743199"/>
            <a:ext cx="1828800" cy="307777"/>
          </a:xfrm>
        </p:spPr>
        <p:txBody>
          <a:bodyPr>
            <a:spAutoFit/>
          </a:bodyPr>
          <a:lstStyle>
            <a:lvl1pPr marL="0" indent="0" algn="l">
              <a:buNone/>
              <a:defRPr sz="1400" b="0">
                <a:solidFill>
                  <a:schemeClr val="tx1"/>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text</a:t>
            </a:r>
          </a:p>
        </p:txBody>
      </p:sp>
      <p:sp>
        <p:nvSpPr>
          <p:cNvPr id="15" name="Picture Placeholder 2">
            <a:extLst>
              <a:ext uri="{FF2B5EF4-FFF2-40B4-BE49-F238E27FC236}">
                <a16:creationId xmlns:a16="http://schemas.microsoft.com/office/drawing/2014/main" id="{83159746-6860-6E4E-BEEA-622CFF57DA40}"/>
              </a:ext>
            </a:extLst>
          </p:cNvPr>
          <p:cNvSpPr>
            <a:spLocks noGrp="1"/>
          </p:cNvSpPr>
          <p:nvPr>
            <p:ph type="pic" sz="quarter" idx="22" hasCustomPrompt="1"/>
          </p:nvPr>
        </p:nvSpPr>
        <p:spPr>
          <a:xfrm>
            <a:off x="7315200" y="1371600"/>
            <a:ext cx="914400" cy="914400"/>
          </a:xfrm>
        </p:spPr>
        <p:txBody>
          <a:bodyPr>
            <a:noAutofit/>
          </a:bodyPr>
          <a:lstStyle>
            <a:lvl1pPr marL="0" indent="0">
              <a:buNone/>
              <a:defRPr sz="1600"/>
            </a:lvl1pPr>
          </a:lstStyle>
          <a:p>
            <a:r>
              <a:rPr lang="en-US" dirty="0"/>
              <a:t>Click to add icon</a:t>
            </a:r>
          </a:p>
        </p:txBody>
      </p:sp>
      <p:sp>
        <p:nvSpPr>
          <p:cNvPr id="16" name="Text Placeholder 6">
            <a:extLst>
              <a:ext uri="{FF2B5EF4-FFF2-40B4-BE49-F238E27FC236}">
                <a16:creationId xmlns:a16="http://schemas.microsoft.com/office/drawing/2014/main" id="{79A40F1F-D1D6-5E47-A57D-B4C538978198}"/>
              </a:ext>
            </a:extLst>
          </p:cNvPr>
          <p:cNvSpPr>
            <a:spLocks noGrp="1"/>
          </p:cNvSpPr>
          <p:nvPr>
            <p:ph type="body" sz="quarter" idx="23" hasCustomPrompt="1"/>
          </p:nvPr>
        </p:nvSpPr>
        <p:spPr>
          <a:xfrm>
            <a:off x="6858000" y="2286000"/>
            <a:ext cx="1828800" cy="457200"/>
          </a:xfrm>
        </p:spPr>
        <p:txBody>
          <a:bodyPr>
            <a:noAutofit/>
          </a:bodyPr>
          <a:lstStyle>
            <a:lvl1pPr marL="0" indent="0" algn="ctr">
              <a:buNone/>
              <a:defRPr sz="1600" b="1">
                <a:solidFill>
                  <a:schemeClr val="accent2"/>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title</a:t>
            </a:r>
          </a:p>
        </p:txBody>
      </p:sp>
      <p:sp>
        <p:nvSpPr>
          <p:cNvPr id="17" name="Text Placeholder 6">
            <a:extLst>
              <a:ext uri="{FF2B5EF4-FFF2-40B4-BE49-F238E27FC236}">
                <a16:creationId xmlns:a16="http://schemas.microsoft.com/office/drawing/2014/main" id="{2C2B23CA-254B-9E4A-8C5C-217A22446D39}"/>
              </a:ext>
            </a:extLst>
          </p:cNvPr>
          <p:cNvSpPr>
            <a:spLocks noGrp="1"/>
          </p:cNvSpPr>
          <p:nvPr>
            <p:ph type="body" sz="quarter" idx="24" hasCustomPrompt="1"/>
          </p:nvPr>
        </p:nvSpPr>
        <p:spPr>
          <a:xfrm>
            <a:off x="6858000" y="2743200"/>
            <a:ext cx="1828800" cy="914400"/>
          </a:xfrm>
        </p:spPr>
        <p:txBody>
          <a:bodyPr>
            <a:noAutofit/>
          </a:bodyPr>
          <a:lstStyle>
            <a:lvl1pPr marL="0" indent="0" algn="l">
              <a:buNone/>
              <a:defRPr sz="1400" b="0">
                <a:solidFill>
                  <a:schemeClr val="tx1"/>
                </a:solidFill>
              </a:defRPr>
            </a:lvl1pPr>
            <a:lvl2pPr marL="457200" indent="0">
              <a:buNone/>
              <a:defRPr sz="1600" b="1">
                <a:solidFill>
                  <a:schemeClr val="accent2"/>
                </a:solidFill>
              </a:defRPr>
            </a:lvl2pPr>
            <a:lvl3pPr marL="914400" indent="0">
              <a:buNone/>
              <a:defRPr sz="1400" b="1">
                <a:solidFill>
                  <a:schemeClr val="accent2"/>
                </a:solidFill>
              </a:defRPr>
            </a:lvl3pPr>
            <a:lvl4pPr marL="1371600" indent="0">
              <a:buNone/>
              <a:defRPr sz="1200" b="1">
                <a:solidFill>
                  <a:schemeClr val="accent2"/>
                </a:solidFill>
              </a:defRPr>
            </a:lvl4pPr>
            <a:lvl5pPr marL="1828800" indent="0">
              <a:buNone/>
              <a:defRPr sz="1200" b="1">
                <a:solidFill>
                  <a:schemeClr val="accent2"/>
                </a:solidFill>
              </a:defRPr>
            </a:lvl5pPr>
          </a:lstStyle>
          <a:p>
            <a:pPr lvl="0"/>
            <a:r>
              <a:rPr lang="en-US" dirty="0"/>
              <a:t>Click to add text</a:t>
            </a:r>
          </a:p>
        </p:txBody>
      </p:sp>
      <p:sp>
        <p:nvSpPr>
          <p:cNvPr id="19" name="Content Placeholder 3">
            <a:extLst>
              <a:ext uri="{FF2B5EF4-FFF2-40B4-BE49-F238E27FC236}">
                <a16:creationId xmlns:a16="http://schemas.microsoft.com/office/drawing/2014/main" id="{E7AD39DF-F654-2146-981F-65641C1FFE90}"/>
              </a:ext>
            </a:extLst>
          </p:cNvPr>
          <p:cNvSpPr>
            <a:spLocks noGrp="1"/>
          </p:cNvSpPr>
          <p:nvPr>
            <p:ph sz="quarter" idx="11" hasCustomPrompt="1"/>
          </p:nvPr>
        </p:nvSpPr>
        <p:spPr>
          <a:xfrm>
            <a:off x="457200" y="4031524"/>
            <a:ext cx="8229600" cy="548640"/>
          </a:xfrm>
        </p:spPr>
        <p:txBody>
          <a:bodyPr anchor="b">
            <a:noAutofit/>
          </a:bodyPr>
          <a:lstStyle>
            <a:lvl1pPr marL="0" indent="0">
              <a:lnSpc>
                <a:spcPts val="800"/>
              </a:lnSpc>
              <a:spcBef>
                <a:spcPts val="0"/>
              </a:spcBef>
              <a:spcAft>
                <a:spcPts val="200"/>
              </a:spcAft>
              <a:buNone/>
              <a:defRPr sz="800">
                <a:solidFill>
                  <a:schemeClr val="accent6"/>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insert disclosures</a:t>
            </a:r>
          </a:p>
        </p:txBody>
      </p:sp>
    </p:spTree>
    <p:extLst>
      <p:ext uri="{BB962C8B-B14F-4D97-AF65-F5344CB8AC3E}">
        <p14:creationId xmlns:p14="http://schemas.microsoft.com/office/powerpoint/2010/main" val="702292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image" Target="../media/image3.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theme" Target="../theme/theme2.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image" Target="../media/image4.svg"/><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4592894"/>
            <a:ext cx="9144000" cy="5486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AAC6"/>
              </a:solidFill>
            </a:endParaRPr>
          </a:p>
        </p:txBody>
      </p:sp>
      <p:sp>
        <p:nvSpPr>
          <p:cNvPr id="2" name="Title Placeholder 1"/>
          <p:cNvSpPr>
            <a:spLocks noGrp="1"/>
          </p:cNvSpPr>
          <p:nvPr>
            <p:ph type="title"/>
          </p:nvPr>
        </p:nvSpPr>
        <p:spPr>
          <a:xfrm>
            <a:off x="457200" y="182880"/>
            <a:ext cx="8229600" cy="548640"/>
          </a:xfrm>
          <a:prstGeom prst="rect">
            <a:avLst/>
          </a:prstGeom>
        </p:spPr>
        <p:txBody>
          <a:bodyPr vert="horz" wrap="square" lIns="91440" tIns="91440" rIns="91440" bIns="91440" rtlCol="0" anchor="t" anchorCtr="0">
            <a:spAutoFit/>
          </a:bodyPr>
          <a:lstStyle/>
          <a:p>
            <a:endParaRPr lang="en-US" dirty="0"/>
          </a:p>
        </p:txBody>
      </p:sp>
      <p:sp>
        <p:nvSpPr>
          <p:cNvPr id="3" name="Text Placeholder 2"/>
          <p:cNvSpPr>
            <a:spLocks noGrp="1"/>
          </p:cNvSpPr>
          <p:nvPr>
            <p:ph type="body" idx="1"/>
          </p:nvPr>
        </p:nvSpPr>
        <p:spPr>
          <a:xfrm>
            <a:off x="457200" y="1188720"/>
            <a:ext cx="8229600" cy="30175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441393" y="4730292"/>
            <a:ext cx="375073" cy="273844"/>
          </a:xfrm>
          <a:prstGeom prst="rect">
            <a:avLst/>
          </a:prstGeom>
        </p:spPr>
        <p:txBody>
          <a:bodyPr vert="horz" lIns="91440" tIns="45720" rIns="91440" bIns="45720" rtlCol="0" anchor="ctr"/>
          <a:lstStyle>
            <a:lvl1pPr algn="l">
              <a:defRPr sz="900" b="0">
                <a:solidFill>
                  <a:schemeClr val="bg1"/>
                </a:solidFill>
              </a:defRPr>
            </a:lvl1pPr>
          </a:lstStyle>
          <a:p>
            <a:fld id="{9DB2B9AF-7C7A-ED4B-8B47-5EFC4C7403E8}" type="slidenum">
              <a:rPr lang="en-US" smtClean="0"/>
              <a:pPr/>
              <a:t>‹#›</a:t>
            </a:fld>
            <a:endParaRPr lang="en-US" dirty="0"/>
          </a:p>
        </p:txBody>
      </p:sp>
      <p:pic>
        <p:nvPicPr>
          <p:cNvPr id="10" name="Picture 9">
            <a:extLst>
              <a:ext uri="{FF2B5EF4-FFF2-40B4-BE49-F238E27FC236}">
                <a16:creationId xmlns:a16="http://schemas.microsoft.com/office/drawing/2014/main" id="{17A996A8-7C30-284C-B616-6D5581931DF3}"/>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7327757" y="4780829"/>
            <a:ext cx="1371600" cy="219456"/>
          </a:xfrm>
          <a:prstGeom prst="rect">
            <a:avLst/>
          </a:prstGeom>
        </p:spPr>
      </p:pic>
    </p:spTree>
    <p:extLst>
      <p:ext uri="{BB962C8B-B14F-4D97-AF65-F5344CB8AC3E}">
        <p14:creationId xmlns:p14="http://schemas.microsoft.com/office/powerpoint/2010/main" val="3161498715"/>
      </p:ext>
    </p:extLst>
  </p:cSld>
  <p:clrMap bg1="lt1" tx1="dk1" bg2="lt2" tx2="dk2" accent1="accent1" accent2="accent2" accent3="accent3" accent4="accent4" accent5="accent5" accent6="accent6" hlink="hlink" folHlink="folHlink"/>
  <p:sldLayoutIdLst>
    <p:sldLayoutId id="2147483662" r:id="rId1"/>
    <p:sldLayoutId id="2147483664" r:id="rId2"/>
    <p:sldLayoutId id="2147483660" r:id="rId3"/>
    <p:sldLayoutId id="2147483650" r:id="rId4"/>
    <p:sldLayoutId id="2147483673" r:id="rId5"/>
    <p:sldLayoutId id="2147483652" r:id="rId6"/>
    <p:sldLayoutId id="2147483653" r:id="rId7"/>
    <p:sldLayoutId id="2147483654" r:id="rId8"/>
    <p:sldLayoutId id="2147483674" r:id="rId9"/>
    <p:sldLayoutId id="2147483672" r:id="rId10"/>
    <p:sldLayoutId id="2147483657" r:id="rId11"/>
    <p:sldLayoutId id="2147483658" r:id="rId12"/>
    <p:sldLayoutId id="2147483670" r:id="rId13"/>
    <p:sldLayoutId id="2147483661" r:id="rId14"/>
  </p:sldLayoutIdLst>
  <p:hf hdr="0" ftr="0" dt="0"/>
  <p:txStyles>
    <p:titleStyle>
      <a:lvl1pPr algn="l" defTabSz="457200" rtl="0" eaLnBrk="1" latinLnBrk="0" hangingPunct="1">
        <a:spcBef>
          <a:spcPct val="0"/>
        </a:spcBef>
        <a:buNone/>
        <a:defRPr sz="2800" b="1" kern="1200">
          <a:solidFill>
            <a:schemeClr val="tx2"/>
          </a:solidFill>
          <a:latin typeface="+mj-lt"/>
          <a:ea typeface="+mj-ea"/>
          <a:cs typeface="+mj-cs"/>
        </a:defRPr>
      </a:lvl1pPr>
    </p:titleStyle>
    <p:bodyStyle>
      <a:lvl1pPr marL="256032" indent="-256032" algn="l" defTabSz="457200" rtl="0" eaLnBrk="1" latinLnBrk="0" hangingPunct="1">
        <a:spcBef>
          <a:spcPts val="1000"/>
        </a:spcBef>
        <a:buFont typeface="Wingdings" pitchFamily="2" charset="2"/>
        <a:buChar char="§"/>
        <a:defRPr sz="2000" kern="1200">
          <a:solidFill>
            <a:schemeClr val="tx1"/>
          </a:solidFill>
          <a:latin typeface="+mn-lt"/>
          <a:ea typeface="+mn-ea"/>
          <a:cs typeface="+mn-cs"/>
        </a:defRPr>
      </a:lvl1pPr>
      <a:lvl2pPr marL="742950" indent="-285750" algn="l" defTabSz="457200" rtl="0" eaLnBrk="1" latinLnBrk="0" hangingPunct="1">
        <a:spcBef>
          <a:spcPts val="1000"/>
        </a:spcBef>
        <a:buFont typeface="Wingdings" pitchFamily="2" charset="2"/>
        <a:buChar char="§"/>
        <a:defRPr sz="1800" kern="1200">
          <a:solidFill>
            <a:schemeClr val="tx1"/>
          </a:solidFill>
          <a:latin typeface="+mn-lt"/>
          <a:ea typeface="+mn-ea"/>
          <a:cs typeface="+mn-cs"/>
        </a:defRPr>
      </a:lvl2pPr>
      <a:lvl3pPr marL="1143000" indent="-228600" algn="l" defTabSz="457200" rtl="0" eaLnBrk="1" latinLnBrk="0" hangingPunct="1">
        <a:spcBef>
          <a:spcPts val="1000"/>
        </a:spcBef>
        <a:buFont typeface="Wingdings" pitchFamily="2" charset="2"/>
        <a:buChar char="§"/>
        <a:defRPr sz="1600" kern="1200">
          <a:solidFill>
            <a:schemeClr val="tx1"/>
          </a:solidFill>
          <a:latin typeface="+mn-lt"/>
          <a:ea typeface="+mn-ea"/>
          <a:cs typeface="+mn-cs"/>
        </a:defRPr>
      </a:lvl3pPr>
      <a:lvl4pPr marL="1600200" indent="-228600" algn="l" defTabSz="457200" rtl="0" eaLnBrk="1" latinLnBrk="0" hangingPunct="1">
        <a:spcBef>
          <a:spcPts val="1000"/>
        </a:spcBef>
        <a:buFont typeface="Wingdings" pitchFamily="2" charset="2"/>
        <a:buChar char="§"/>
        <a:defRPr sz="1600" kern="1200">
          <a:solidFill>
            <a:schemeClr val="tx1"/>
          </a:solidFill>
          <a:latin typeface="+mn-lt"/>
          <a:ea typeface="+mn-ea"/>
          <a:cs typeface="+mn-cs"/>
        </a:defRPr>
      </a:lvl4pPr>
      <a:lvl5pPr marL="2057400" indent="-228600" algn="l" defTabSz="457200" rtl="0" eaLnBrk="1" latinLnBrk="0" hangingPunct="1">
        <a:spcBef>
          <a:spcPts val="1000"/>
        </a:spcBef>
        <a:buFont typeface="Wingdings" pitchFamily="2"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8B6DBEF6-D214-6D45-8200-3B70523DBC8E}"/>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7315200" y="4782312"/>
            <a:ext cx="1371600" cy="219456"/>
          </a:xfrm>
          <a:prstGeom prst="rect">
            <a:avLst/>
          </a:prstGeom>
        </p:spPr>
      </p:pic>
      <p:sp>
        <p:nvSpPr>
          <p:cNvPr id="7" name="Title Placeholder 1">
            <a:extLst>
              <a:ext uri="{FF2B5EF4-FFF2-40B4-BE49-F238E27FC236}">
                <a16:creationId xmlns:a16="http://schemas.microsoft.com/office/drawing/2014/main" id="{0F41DBA1-9BEE-DD4B-B2AE-36F25C184E5D}"/>
              </a:ext>
            </a:extLst>
          </p:cNvPr>
          <p:cNvSpPr>
            <a:spLocks noGrp="1"/>
          </p:cNvSpPr>
          <p:nvPr>
            <p:ph type="title"/>
          </p:nvPr>
        </p:nvSpPr>
        <p:spPr>
          <a:xfrm>
            <a:off x="457200" y="182880"/>
            <a:ext cx="8229600" cy="548640"/>
          </a:xfrm>
          <a:prstGeom prst="rect">
            <a:avLst/>
          </a:prstGeom>
        </p:spPr>
        <p:txBody>
          <a:bodyPr vert="horz" wrap="square" lIns="91440" tIns="91440" rIns="91440" bIns="91440" rtlCol="0" anchor="t" anchorCtr="0">
            <a:spAutoFit/>
          </a:bodyPr>
          <a:lstStyle/>
          <a:p>
            <a:endParaRPr lang="en-US" dirty="0"/>
          </a:p>
        </p:txBody>
      </p:sp>
      <p:sp>
        <p:nvSpPr>
          <p:cNvPr id="9" name="Text Placeholder 2">
            <a:extLst>
              <a:ext uri="{FF2B5EF4-FFF2-40B4-BE49-F238E27FC236}">
                <a16:creationId xmlns:a16="http://schemas.microsoft.com/office/drawing/2014/main" id="{CC97F46D-3E0E-CE48-A961-64C525AC6B97}"/>
              </a:ext>
            </a:extLst>
          </p:cNvPr>
          <p:cNvSpPr>
            <a:spLocks noGrp="1"/>
          </p:cNvSpPr>
          <p:nvPr>
            <p:ph type="body" idx="1"/>
          </p:nvPr>
        </p:nvSpPr>
        <p:spPr>
          <a:xfrm>
            <a:off x="457200" y="1188720"/>
            <a:ext cx="8229600" cy="30175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5405641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Lst>
  <p:hf hdr="0" ftr="0" dt="0"/>
  <p:txStyles>
    <p:titleStyle>
      <a:lvl1pPr algn="l" defTabSz="457200" rtl="0" eaLnBrk="1" latinLnBrk="0" hangingPunct="1">
        <a:spcBef>
          <a:spcPct val="0"/>
        </a:spcBef>
        <a:buNone/>
        <a:defRPr sz="2800" b="1" kern="1200">
          <a:solidFill>
            <a:schemeClr val="tx2"/>
          </a:solidFill>
          <a:latin typeface="+mj-lt"/>
          <a:ea typeface="+mj-ea"/>
          <a:cs typeface="+mj-cs"/>
        </a:defRPr>
      </a:lvl1pPr>
    </p:titleStyle>
    <p:bodyStyle>
      <a:lvl1pPr marL="256032" indent="-256032" algn="l" defTabSz="457200" rtl="0" eaLnBrk="1" latinLnBrk="0" hangingPunct="1">
        <a:spcBef>
          <a:spcPts val="1176"/>
        </a:spcBef>
        <a:buFont typeface="Wingdings" pitchFamily="2" charset="2"/>
        <a:buChar char="§"/>
        <a:defRPr sz="2000" kern="1200">
          <a:solidFill>
            <a:schemeClr val="tx1"/>
          </a:solidFill>
          <a:latin typeface="+mn-lt"/>
          <a:ea typeface="+mn-ea"/>
          <a:cs typeface="+mn-cs"/>
        </a:defRPr>
      </a:lvl1pPr>
      <a:lvl2pPr marL="742950" indent="-285750" algn="l" defTabSz="457200" rtl="0" eaLnBrk="1" latinLnBrk="0" hangingPunct="1">
        <a:spcBef>
          <a:spcPts val="1176"/>
        </a:spcBef>
        <a:buFont typeface="Wingdings" pitchFamily="2" charset="2"/>
        <a:buChar char="§"/>
        <a:defRPr sz="2000" kern="1200">
          <a:solidFill>
            <a:schemeClr val="tx1"/>
          </a:solidFill>
          <a:latin typeface="+mn-lt"/>
          <a:ea typeface="+mn-ea"/>
          <a:cs typeface="+mn-cs"/>
        </a:defRPr>
      </a:lvl2pPr>
      <a:lvl3pPr marL="1143000" indent="-228600" algn="l" defTabSz="457200" rtl="0" eaLnBrk="1" latinLnBrk="0" hangingPunct="1">
        <a:spcBef>
          <a:spcPts val="1176"/>
        </a:spcBef>
        <a:buFont typeface="Wingdings" pitchFamily="2" charset="2"/>
        <a:buChar char="§"/>
        <a:defRPr sz="1800" kern="1200">
          <a:solidFill>
            <a:schemeClr val="tx1"/>
          </a:solidFill>
          <a:latin typeface="+mn-lt"/>
          <a:ea typeface="+mn-ea"/>
          <a:cs typeface="+mn-cs"/>
        </a:defRPr>
      </a:lvl3pPr>
      <a:lvl4pPr marL="1600200" indent="-228600" algn="l" defTabSz="457200" rtl="0" eaLnBrk="1" latinLnBrk="0" hangingPunct="1">
        <a:spcBef>
          <a:spcPts val="1176"/>
        </a:spcBef>
        <a:buFont typeface="Wingdings" pitchFamily="2" charset="2"/>
        <a:buChar char="§"/>
        <a:defRPr sz="1600" kern="1200">
          <a:solidFill>
            <a:schemeClr val="tx1"/>
          </a:solidFill>
          <a:latin typeface="+mn-lt"/>
          <a:ea typeface="+mn-ea"/>
          <a:cs typeface="+mn-cs"/>
        </a:defRPr>
      </a:lvl4pPr>
      <a:lvl5pPr marL="2057400" indent="-228600" algn="l" defTabSz="457200" rtl="0" eaLnBrk="1" latinLnBrk="0" hangingPunct="1">
        <a:spcBef>
          <a:spcPts val="1176"/>
        </a:spcBef>
        <a:buFont typeface="Wingdings" pitchFamily="2"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federalregister.gov/documents/2020/05/04/2020-09399/extension-of-certain-timeframes-for-employee-benefit-plans-participants-and-beneficiaries-affected" TargetMode="External"/><Relationship Id="rId2" Type="http://schemas.openxmlformats.org/officeDocument/2006/relationships/hyperlink" Target="https://www.dol.gov/agencies/ebsa/employers-and-advisers/plan-administration-and-compliance/disaster-relief/ebsa-disaster-relief-notice-2020-01" TargetMode="External"/><Relationship Id="rId1" Type="http://schemas.openxmlformats.org/officeDocument/2006/relationships/slideLayout" Target="../slideLayouts/slideLayout4.xml"/><Relationship Id="rId4" Type="http://schemas.openxmlformats.org/officeDocument/2006/relationships/hyperlink" Target="https://www.dol.gov/sites/dolgov/files/EBSA/about-ebsa/our-activities/resource-center/faqs/covid-19.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irs.gov/pub/irs-drop/n-20-29.pdf"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irs.gov/pub/irs-drop/n-20-33.pdf"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D87CE-D9A1-A34E-84BE-69C14E9093F2}"/>
              </a:ext>
            </a:extLst>
          </p:cNvPr>
          <p:cNvSpPr>
            <a:spLocks noGrp="1"/>
          </p:cNvSpPr>
          <p:nvPr>
            <p:ph type="title"/>
          </p:nvPr>
        </p:nvSpPr>
        <p:spPr>
          <a:xfrm>
            <a:off x="914399" y="1778651"/>
            <a:ext cx="6858000" cy="1403461"/>
          </a:xfrm>
        </p:spPr>
        <p:txBody>
          <a:bodyPr/>
          <a:lstStyle/>
          <a:p>
            <a:r>
              <a:rPr lang="en-US" sz="4400" dirty="0"/>
              <a:t>DOL Relief &amp; IRS Notices Guidelines</a:t>
            </a:r>
          </a:p>
        </p:txBody>
      </p:sp>
      <p:sp>
        <p:nvSpPr>
          <p:cNvPr id="3" name="Text Placeholder 2">
            <a:extLst>
              <a:ext uri="{FF2B5EF4-FFF2-40B4-BE49-F238E27FC236}">
                <a16:creationId xmlns:a16="http://schemas.microsoft.com/office/drawing/2014/main" id="{9276535C-1FF7-364E-AEE6-56340DDB87C1}"/>
              </a:ext>
            </a:extLst>
          </p:cNvPr>
          <p:cNvSpPr>
            <a:spLocks noGrp="1"/>
          </p:cNvSpPr>
          <p:nvPr>
            <p:ph type="body" sz="quarter" idx="10"/>
          </p:nvPr>
        </p:nvSpPr>
        <p:spPr/>
        <p:txBody>
          <a:bodyPr/>
          <a:lstStyle/>
          <a:p>
            <a:r>
              <a:rPr lang="en-US" dirty="0"/>
              <a:t>Client Edition</a:t>
            </a:r>
          </a:p>
        </p:txBody>
      </p:sp>
    </p:spTree>
    <p:extLst>
      <p:ext uri="{BB962C8B-B14F-4D97-AF65-F5344CB8AC3E}">
        <p14:creationId xmlns:p14="http://schemas.microsoft.com/office/powerpoint/2010/main" val="4156959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495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06950-D78F-0843-8B4B-ACEF79F39832}"/>
              </a:ext>
            </a:extLst>
          </p:cNvPr>
          <p:cNvSpPr>
            <a:spLocks noGrp="1"/>
          </p:cNvSpPr>
          <p:nvPr>
            <p:ph type="title"/>
          </p:nvPr>
        </p:nvSpPr>
        <p:spPr>
          <a:xfrm>
            <a:off x="914400" y="1902970"/>
            <a:ext cx="7315200" cy="840230"/>
          </a:xfrm>
        </p:spPr>
        <p:txBody>
          <a:bodyPr/>
          <a:lstStyle/>
          <a:p>
            <a:r>
              <a:rPr lang="en-US" sz="4400" dirty="0"/>
              <a:t>DOL Relief vs. IRS Notices</a:t>
            </a:r>
          </a:p>
        </p:txBody>
      </p:sp>
    </p:spTree>
    <p:extLst>
      <p:ext uri="{BB962C8B-B14F-4D97-AF65-F5344CB8AC3E}">
        <p14:creationId xmlns:p14="http://schemas.microsoft.com/office/powerpoint/2010/main" val="1227113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C6B54C-1DD5-9C47-A9F2-437D8CB962C8}"/>
              </a:ext>
            </a:extLst>
          </p:cNvPr>
          <p:cNvSpPr>
            <a:spLocks noGrp="1"/>
          </p:cNvSpPr>
          <p:nvPr>
            <p:ph type="sldNum" sz="quarter" idx="4"/>
          </p:nvPr>
        </p:nvSpPr>
        <p:spPr>
          <a:xfrm>
            <a:off x="573215" y="4730292"/>
            <a:ext cx="375073" cy="273844"/>
          </a:xfrm>
        </p:spPr>
        <p:txBody>
          <a:bodyPr/>
          <a:lstStyle/>
          <a:p>
            <a:fld id="{9DB2B9AF-7C7A-ED4B-8B47-5EFC4C7403E8}" type="slidenum">
              <a:rPr lang="en-US" smtClean="0"/>
              <a:t>3</a:t>
            </a:fld>
            <a:endParaRPr lang="en-US"/>
          </a:p>
        </p:txBody>
      </p:sp>
      <p:sp>
        <p:nvSpPr>
          <p:cNvPr id="3" name="Content Placeholder 2">
            <a:extLst>
              <a:ext uri="{FF2B5EF4-FFF2-40B4-BE49-F238E27FC236}">
                <a16:creationId xmlns:a16="http://schemas.microsoft.com/office/drawing/2014/main" id="{77252A6F-0475-6948-88AD-34D8CFE77776}"/>
              </a:ext>
            </a:extLst>
          </p:cNvPr>
          <p:cNvSpPr>
            <a:spLocks noGrp="1"/>
          </p:cNvSpPr>
          <p:nvPr>
            <p:ph sz="half" idx="4294967295"/>
          </p:nvPr>
        </p:nvSpPr>
        <p:spPr>
          <a:xfrm>
            <a:off x="573215" y="1192696"/>
            <a:ext cx="8004538" cy="3342050"/>
          </a:xfrm>
        </p:spPr>
        <p:txBody>
          <a:bodyPr>
            <a:normAutofit/>
          </a:bodyPr>
          <a:lstStyle/>
          <a:p>
            <a:r>
              <a:rPr lang="en-US" sz="1200" dirty="0"/>
              <a:t>The Department of Labor (DOL) Employee Benefits Security Administration (EBSA) announced relief on April 28</a:t>
            </a:r>
          </a:p>
          <a:p>
            <a:pPr lvl="1"/>
            <a:r>
              <a:rPr lang="en-US" sz="1200" b="1" dirty="0"/>
              <a:t>Mandatory</a:t>
            </a:r>
            <a:r>
              <a:rPr lang="en-US" sz="1200" dirty="0"/>
              <a:t> for group health plans subject to Employee Retirement Income Security Act (ERISA) and the Internal Revenue Code; </a:t>
            </a:r>
            <a:r>
              <a:rPr lang="en-US" sz="1200" b="1" dirty="0"/>
              <a:t>Strongly encouraged </a:t>
            </a:r>
            <a:r>
              <a:rPr lang="en-US" sz="1200" dirty="0"/>
              <a:t>for non-ERISA plans. This extension relief provides additional time for impacted participants and beneficiaries when calculating:</a:t>
            </a:r>
          </a:p>
          <a:p>
            <a:pPr lvl="2"/>
            <a:r>
              <a:rPr lang="en-US" sz="1200" dirty="0"/>
              <a:t>Delays/suspends participant COBRA, HIPAA special enrollment, and claims filing procedure deadlines </a:t>
            </a:r>
          </a:p>
          <a:p>
            <a:pPr lvl="2"/>
            <a:r>
              <a:rPr lang="en-US" sz="1200" dirty="0"/>
              <a:t>Applies during an “Outbreak Period,” which runs retroactively from March 1, 2020 to 60 days after a yet-to-be announced end of the COVID-19 national emergency</a:t>
            </a:r>
          </a:p>
          <a:p>
            <a:pPr lvl="2"/>
            <a:r>
              <a:rPr lang="en-US" sz="1200" dirty="0"/>
              <a:t>Will not require an amendment</a:t>
            </a:r>
          </a:p>
          <a:p>
            <a:pPr marL="0" indent="0">
              <a:buNone/>
            </a:pPr>
            <a:endParaRPr lang="en-US" dirty="0"/>
          </a:p>
        </p:txBody>
      </p:sp>
      <p:sp>
        <p:nvSpPr>
          <p:cNvPr id="4" name="Title 3">
            <a:extLst>
              <a:ext uri="{FF2B5EF4-FFF2-40B4-BE49-F238E27FC236}">
                <a16:creationId xmlns:a16="http://schemas.microsoft.com/office/drawing/2014/main" id="{422B8D2A-1BB6-3648-8EB6-E0E88523C3E3}"/>
              </a:ext>
            </a:extLst>
          </p:cNvPr>
          <p:cNvSpPr>
            <a:spLocks noGrp="1"/>
          </p:cNvSpPr>
          <p:nvPr>
            <p:ph type="title"/>
          </p:nvPr>
        </p:nvSpPr>
        <p:spPr>
          <a:xfrm>
            <a:off x="573935" y="479370"/>
            <a:ext cx="8003818" cy="615553"/>
          </a:xfrm>
        </p:spPr>
        <p:txBody>
          <a:bodyPr/>
          <a:lstStyle/>
          <a:p>
            <a:r>
              <a:rPr lang="en-US" dirty="0"/>
              <a:t>DOL Relief</a:t>
            </a:r>
          </a:p>
        </p:txBody>
      </p:sp>
    </p:spTree>
    <p:extLst>
      <p:ext uri="{BB962C8B-B14F-4D97-AF65-F5344CB8AC3E}">
        <p14:creationId xmlns:p14="http://schemas.microsoft.com/office/powerpoint/2010/main" val="359521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C6B54C-1DD5-9C47-A9F2-437D8CB962C8}"/>
              </a:ext>
            </a:extLst>
          </p:cNvPr>
          <p:cNvSpPr>
            <a:spLocks noGrp="1"/>
          </p:cNvSpPr>
          <p:nvPr>
            <p:ph type="sldNum" sz="quarter" idx="4"/>
          </p:nvPr>
        </p:nvSpPr>
        <p:spPr>
          <a:xfrm>
            <a:off x="573215" y="4730292"/>
            <a:ext cx="375073" cy="273844"/>
          </a:xfrm>
        </p:spPr>
        <p:txBody>
          <a:bodyPr/>
          <a:lstStyle/>
          <a:p>
            <a:fld id="{9DB2B9AF-7C7A-ED4B-8B47-5EFC4C7403E8}" type="slidenum">
              <a:rPr lang="en-US" smtClean="0"/>
              <a:t>4</a:t>
            </a:fld>
            <a:endParaRPr lang="en-US"/>
          </a:p>
        </p:txBody>
      </p:sp>
      <p:sp>
        <p:nvSpPr>
          <p:cNvPr id="3" name="Content Placeholder 2">
            <a:extLst>
              <a:ext uri="{FF2B5EF4-FFF2-40B4-BE49-F238E27FC236}">
                <a16:creationId xmlns:a16="http://schemas.microsoft.com/office/drawing/2014/main" id="{77252A6F-0475-6948-88AD-34D8CFE77776}"/>
              </a:ext>
            </a:extLst>
          </p:cNvPr>
          <p:cNvSpPr>
            <a:spLocks noGrp="1"/>
          </p:cNvSpPr>
          <p:nvPr>
            <p:ph sz="half" idx="4294967295"/>
          </p:nvPr>
        </p:nvSpPr>
        <p:spPr>
          <a:xfrm>
            <a:off x="573215" y="1192696"/>
            <a:ext cx="8004538" cy="3342050"/>
          </a:xfrm>
        </p:spPr>
        <p:txBody>
          <a:bodyPr>
            <a:normAutofit fontScale="92500" lnSpcReduction="20000"/>
          </a:bodyPr>
          <a:lstStyle/>
          <a:p>
            <a:r>
              <a:rPr lang="en-US" dirty="0"/>
              <a:t>What is the relief?</a:t>
            </a:r>
          </a:p>
          <a:p>
            <a:pPr lvl="1"/>
            <a:r>
              <a:rPr lang="en-US" dirty="0"/>
              <a:t>Participant relief</a:t>
            </a:r>
          </a:p>
          <a:p>
            <a:pPr lvl="2"/>
            <a:r>
              <a:rPr lang="en-US" dirty="0"/>
              <a:t>The following deadlines are disregarded during the Outbreak Period and do not begin to run again until the Outbreak Period ends</a:t>
            </a:r>
          </a:p>
          <a:p>
            <a:pPr lvl="3"/>
            <a:r>
              <a:rPr lang="en-US" dirty="0"/>
              <a:t>HIPAA special enrollment</a:t>
            </a:r>
          </a:p>
          <a:p>
            <a:pPr lvl="3"/>
            <a:r>
              <a:rPr lang="en-US" dirty="0"/>
              <a:t>COBRA qualifying event and disability extension notices, elections, and premium payments</a:t>
            </a:r>
          </a:p>
          <a:p>
            <a:pPr lvl="3"/>
            <a:r>
              <a:rPr lang="en-US" dirty="0"/>
              <a:t>Benefit claims and appeals</a:t>
            </a:r>
          </a:p>
          <a:p>
            <a:pPr lvl="3"/>
            <a:r>
              <a:rPr lang="en-US" dirty="0"/>
              <a:t>Filing requests for external review</a:t>
            </a:r>
          </a:p>
          <a:p>
            <a:r>
              <a:rPr lang="en-US" dirty="0"/>
              <a:t>Any deadlines ending prior to March 1, 2020 are not affected by this guidance.</a:t>
            </a:r>
          </a:p>
        </p:txBody>
      </p:sp>
      <p:sp>
        <p:nvSpPr>
          <p:cNvPr id="4" name="Title 3">
            <a:extLst>
              <a:ext uri="{FF2B5EF4-FFF2-40B4-BE49-F238E27FC236}">
                <a16:creationId xmlns:a16="http://schemas.microsoft.com/office/drawing/2014/main" id="{422B8D2A-1BB6-3648-8EB6-E0E88523C3E3}"/>
              </a:ext>
            </a:extLst>
          </p:cNvPr>
          <p:cNvSpPr>
            <a:spLocks noGrp="1"/>
          </p:cNvSpPr>
          <p:nvPr>
            <p:ph type="title"/>
          </p:nvPr>
        </p:nvSpPr>
        <p:spPr>
          <a:xfrm>
            <a:off x="573935" y="479370"/>
            <a:ext cx="8003818" cy="615553"/>
          </a:xfrm>
        </p:spPr>
        <p:txBody>
          <a:bodyPr/>
          <a:lstStyle/>
          <a:p>
            <a:r>
              <a:rPr lang="en-US" dirty="0"/>
              <a:t>DOL Relief and Guidance for Participants</a:t>
            </a:r>
          </a:p>
        </p:txBody>
      </p:sp>
    </p:spTree>
    <p:extLst>
      <p:ext uri="{BB962C8B-B14F-4D97-AF65-F5344CB8AC3E}">
        <p14:creationId xmlns:p14="http://schemas.microsoft.com/office/powerpoint/2010/main" val="2751657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C6B54C-1DD5-9C47-A9F2-437D8CB962C8}"/>
              </a:ext>
            </a:extLst>
          </p:cNvPr>
          <p:cNvSpPr>
            <a:spLocks noGrp="1"/>
          </p:cNvSpPr>
          <p:nvPr>
            <p:ph type="sldNum" sz="quarter" idx="4"/>
          </p:nvPr>
        </p:nvSpPr>
        <p:spPr>
          <a:xfrm>
            <a:off x="573215" y="4730292"/>
            <a:ext cx="375073" cy="273844"/>
          </a:xfrm>
        </p:spPr>
        <p:txBody>
          <a:bodyPr/>
          <a:lstStyle/>
          <a:p>
            <a:fld id="{9DB2B9AF-7C7A-ED4B-8B47-5EFC4C7403E8}" type="slidenum">
              <a:rPr lang="en-US" smtClean="0"/>
              <a:t>5</a:t>
            </a:fld>
            <a:endParaRPr lang="en-US"/>
          </a:p>
        </p:txBody>
      </p:sp>
      <p:sp>
        <p:nvSpPr>
          <p:cNvPr id="3" name="Content Placeholder 2">
            <a:extLst>
              <a:ext uri="{FF2B5EF4-FFF2-40B4-BE49-F238E27FC236}">
                <a16:creationId xmlns:a16="http://schemas.microsoft.com/office/drawing/2014/main" id="{77252A6F-0475-6948-88AD-34D8CFE77776}"/>
              </a:ext>
            </a:extLst>
          </p:cNvPr>
          <p:cNvSpPr>
            <a:spLocks noGrp="1"/>
          </p:cNvSpPr>
          <p:nvPr>
            <p:ph sz="half" idx="4294967295"/>
          </p:nvPr>
        </p:nvSpPr>
        <p:spPr>
          <a:xfrm>
            <a:off x="573215" y="1192696"/>
            <a:ext cx="8004538" cy="3342050"/>
          </a:xfrm>
        </p:spPr>
        <p:txBody>
          <a:bodyPr>
            <a:normAutofit/>
          </a:bodyPr>
          <a:lstStyle/>
          <a:p>
            <a:r>
              <a:rPr lang="en-US" dirty="0"/>
              <a:t>What is the relief?</a:t>
            </a:r>
          </a:p>
          <a:p>
            <a:pPr lvl="1"/>
            <a:r>
              <a:rPr lang="en-US" dirty="0"/>
              <a:t>Plan administrator </a:t>
            </a:r>
          </a:p>
          <a:p>
            <a:pPr lvl="2"/>
            <a:r>
              <a:rPr lang="en-US" dirty="0"/>
              <a:t>Suspends the 14-day deadline (44 days where the employer is the plan administrator) for a plan administrator to provide a COBRA election notice to qualified beneficiaries</a:t>
            </a:r>
          </a:p>
          <a:p>
            <a:pPr lvl="2"/>
            <a:r>
              <a:rPr lang="en-US" dirty="0"/>
              <a:t>This period will start to run again when the Outbreak Period ends</a:t>
            </a:r>
          </a:p>
        </p:txBody>
      </p:sp>
      <p:sp>
        <p:nvSpPr>
          <p:cNvPr id="4" name="Title 3">
            <a:extLst>
              <a:ext uri="{FF2B5EF4-FFF2-40B4-BE49-F238E27FC236}">
                <a16:creationId xmlns:a16="http://schemas.microsoft.com/office/drawing/2014/main" id="{422B8D2A-1BB6-3648-8EB6-E0E88523C3E3}"/>
              </a:ext>
            </a:extLst>
          </p:cNvPr>
          <p:cNvSpPr>
            <a:spLocks noGrp="1"/>
          </p:cNvSpPr>
          <p:nvPr>
            <p:ph type="title"/>
          </p:nvPr>
        </p:nvSpPr>
        <p:spPr>
          <a:xfrm>
            <a:off x="573935" y="479370"/>
            <a:ext cx="8003818" cy="615553"/>
          </a:xfrm>
        </p:spPr>
        <p:txBody>
          <a:bodyPr/>
          <a:lstStyle/>
          <a:p>
            <a:r>
              <a:rPr lang="en-US" dirty="0"/>
              <a:t>DOL Relief and Guidance for Benefit Plans</a:t>
            </a:r>
          </a:p>
        </p:txBody>
      </p:sp>
    </p:spTree>
    <p:extLst>
      <p:ext uri="{BB962C8B-B14F-4D97-AF65-F5344CB8AC3E}">
        <p14:creationId xmlns:p14="http://schemas.microsoft.com/office/powerpoint/2010/main" val="415936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EDFD9-A353-4193-9C63-D20724DD8854}"/>
              </a:ext>
            </a:extLst>
          </p:cNvPr>
          <p:cNvSpPr>
            <a:spLocks noGrp="1"/>
          </p:cNvSpPr>
          <p:nvPr>
            <p:ph type="title"/>
          </p:nvPr>
        </p:nvSpPr>
        <p:spPr>
          <a:xfrm>
            <a:off x="457200" y="182880"/>
            <a:ext cx="8229600" cy="615553"/>
          </a:xfrm>
        </p:spPr>
        <p:txBody>
          <a:bodyPr/>
          <a:lstStyle/>
          <a:p>
            <a:r>
              <a:rPr lang="en-US" dirty="0"/>
              <a:t>DOL and Treasury Extension Guidance</a:t>
            </a:r>
          </a:p>
        </p:txBody>
      </p:sp>
      <p:sp>
        <p:nvSpPr>
          <p:cNvPr id="3" name="Slide Number Placeholder 2">
            <a:extLst>
              <a:ext uri="{FF2B5EF4-FFF2-40B4-BE49-F238E27FC236}">
                <a16:creationId xmlns:a16="http://schemas.microsoft.com/office/drawing/2014/main" id="{AFC5370A-02CA-4D9E-9CCF-698DDE867F49}"/>
              </a:ext>
            </a:extLst>
          </p:cNvPr>
          <p:cNvSpPr>
            <a:spLocks noGrp="1"/>
          </p:cNvSpPr>
          <p:nvPr>
            <p:ph type="sldNum" sz="quarter" idx="4"/>
          </p:nvPr>
        </p:nvSpPr>
        <p:spPr/>
        <p:txBody>
          <a:bodyPr/>
          <a:lstStyle/>
          <a:p>
            <a:fld id="{9DB2B9AF-7C7A-ED4B-8B47-5EFC4C7403E8}" type="slidenum">
              <a:rPr lang="en-US" smtClean="0"/>
              <a:pPr/>
              <a:t>6</a:t>
            </a:fld>
            <a:endParaRPr lang="en-US" dirty="0"/>
          </a:p>
        </p:txBody>
      </p:sp>
      <p:sp>
        <p:nvSpPr>
          <p:cNvPr id="4" name="Content Placeholder 3">
            <a:extLst>
              <a:ext uri="{FF2B5EF4-FFF2-40B4-BE49-F238E27FC236}">
                <a16:creationId xmlns:a16="http://schemas.microsoft.com/office/drawing/2014/main" id="{18CE1B92-9190-43F7-A73C-951C263FB167}"/>
              </a:ext>
            </a:extLst>
          </p:cNvPr>
          <p:cNvSpPr>
            <a:spLocks noGrp="1"/>
          </p:cNvSpPr>
          <p:nvPr>
            <p:ph sz="quarter" idx="10"/>
          </p:nvPr>
        </p:nvSpPr>
        <p:spPr>
          <a:xfrm>
            <a:off x="457200" y="798433"/>
            <a:ext cx="8229600" cy="3407807"/>
          </a:xfrm>
        </p:spPr>
        <p:txBody>
          <a:bodyPr>
            <a:normAutofit fontScale="92500" lnSpcReduction="10000"/>
          </a:bodyPr>
          <a:lstStyle/>
          <a:p>
            <a:r>
              <a:rPr lang="en-US" dirty="0"/>
              <a:t>There were three pieces of “guidance” issued:</a:t>
            </a:r>
          </a:p>
          <a:p>
            <a:pPr lvl="1"/>
            <a:r>
              <a:rPr lang="en-US" u="sng" dirty="0">
                <a:hlinkClick r:id="rId2"/>
              </a:rPr>
              <a:t>EBSA Disaster Relief Notice 2020-01 (the “Notice”)</a:t>
            </a:r>
            <a:r>
              <a:rPr lang="en-US" dirty="0"/>
              <a:t> – extends the time for plans to furnish ERISA-required notifications, including SPDs, SMMs, and benefit determinations, as long as there is a good faith effort to furnish the documents as soon as administratively practicable.</a:t>
            </a:r>
          </a:p>
          <a:p>
            <a:pPr lvl="1"/>
            <a:r>
              <a:rPr lang="en-US" u="sng" dirty="0">
                <a:hlinkClick r:id="rId3"/>
              </a:rPr>
              <a:t>Final Regulations (the “Final Rule”)</a:t>
            </a:r>
            <a:r>
              <a:rPr lang="en-US" dirty="0"/>
              <a:t> – delays/suspends participant COBRA, HIPAA special enrollment, and claims filing procedure deadlines, as well as the deadline for the plan administrator to provide the COBRA election notice.</a:t>
            </a:r>
          </a:p>
          <a:p>
            <a:pPr lvl="1"/>
            <a:r>
              <a:rPr lang="en-US" u="sng" dirty="0">
                <a:hlinkClick r:id="rId4"/>
              </a:rPr>
              <a:t>FAQs</a:t>
            </a:r>
            <a:r>
              <a:rPr lang="en-US" dirty="0"/>
              <a:t> –help participants impacted by the COVID-19 pandemic understand their rights under ERISA with regard to health and retirement benefits. These FAQs essentially just explain and/or reiterate prior guidance.</a:t>
            </a:r>
          </a:p>
          <a:p>
            <a:endParaRPr lang="en-US" dirty="0"/>
          </a:p>
        </p:txBody>
      </p:sp>
    </p:spTree>
    <p:extLst>
      <p:ext uri="{BB962C8B-B14F-4D97-AF65-F5344CB8AC3E}">
        <p14:creationId xmlns:p14="http://schemas.microsoft.com/office/powerpoint/2010/main" val="618874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C6B54C-1DD5-9C47-A9F2-437D8CB962C8}"/>
              </a:ext>
            </a:extLst>
          </p:cNvPr>
          <p:cNvSpPr>
            <a:spLocks noGrp="1"/>
          </p:cNvSpPr>
          <p:nvPr>
            <p:ph type="sldNum" sz="quarter" idx="4"/>
          </p:nvPr>
        </p:nvSpPr>
        <p:spPr>
          <a:xfrm>
            <a:off x="573215" y="4730292"/>
            <a:ext cx="375073" cy="273844"/>
          </a:xfrm>
        </p:spPr>
        <p:txBody>
          <a:bodyPr/>
          <a:lstStyle/>
          <a:p>
            <a:fld id="{9DB2B9AF-7C7A-ED4B-8B47-5EFC4C7403E8}" type="slidenum">
              <a:rPr lang="en-US" smtClean="0"/>
              <a:t>7</a:t>
            </a:fld>
            <a:endParaRPr lang="en-US"/>
          </a:p>
        </p:txBody>
      </p:sp>
      <p:sp>
        <p:nvSpPr>
          <p:cNvPr id="3" name="Content Placeholder 2">
            <a:extLst>
              <a:ext uri="{FF2B5EF4-FFF2-40B4-BE49-F238E27FC236}">
                <a16:creationId xmlns:a16="http://schemas.microsoft.com/office/drawing/2014/main" id="{77252A6F-0475-6948-88AD-34D8CFE77776}"/>
              </a:ext>
            </a:extLst>
          </p:cNvPr>
          <p:cNvSpPr>
            <a:spLocks noGrp="1"/>
          </p:cNvSpPr>
          <p:nvPr>
            <p:ph sz="half" idx="4294967295"/>
          </p:nvPr>
        </p:nvSpPr>
        <p:spPr>
          <a:xfrm>
            <a:off x="569731" y="1004232"/>
            <a:ext cx="8004538" cy="3342050"/>
          </a:xfrm>
        </p:spPr>
        <p:txBody>
          <a:bodyPr>
            <a:normAutofit fontScale="92500" lnSpcReduction="20000"/>
          </a:bodyPr>
          <a:lstStyle/>
          <a:p>
            <a:r>
              <a:rPr lang="en-US" sz="1200" dirty="0"/>
              <a:t>Internal Revenue Service (IRS) released two notices on May 12, 2020</a:t>
            </a:r>
          </a:p>
          <a:p>
            <a:pPr lvl="1"/>
            <a:r>
              <a:rPr lang="en-US" sz="1200" dirty="0"/>
              <a:t>Notice 2020-29</a:t>
            </a:r>
          </a:p>
          <a:p>
            <a:pPr lvl="2"/>
            <a:r>
              <a:rPr lang="en-US" sz="1200" b="1" dirty="0"/>
              <a:t>Optional </a:t>
            </a:r>
            <a:r>
              <a:rPr lang="en-US" sz="1200" dirty="0"/>
              <a:t>flexibility for calendar year 2020 related to employer sponsored health coverage, health FSAs, and dependent care assistance programs</a:t>
            </a:r>
          </a:p>
          <a:p>
            <a:pPr lvl="3"/>
            <a:r>
              <a:rPr lang="en-US" sz="1200" dirty="0"/>
              <a:t>Allows for coverage period extension to 12/31/2020 for plan years or grace period end dates in 2020 </a:t>
            </a:r>
          </a:p>
          <a:p>
            <a:pPr lvl="3"/>
            <a:r>
              <a:rPr lang="en-US" sz="1200" dirty="0"/>
              <a:t>Allows for permissive, prospective election changes during 2020</a:t>
            </a:r>
          </a:p>
          <a:p>
            <a:pPr lvl="3"/>
            <a:r>
              <a:rPr lang="en-US" sz="1200" dirty="0"/>
              <a:t>Clarifies previous HDHP/HSA guidance regarding COVID-19 testing and treatment and telemedicine is retroactive to January 1, 2020</a:t>
            </a:r>
          </a:p>
          <a:p>
            <a:pPr lvl="1"/>
            <a:r>
              <a:rPr lang="en-US" sz="1200" dirty="0"/>
              <a:t>Notice 2020-33</a:t>
            </a:r>
          </a:p>
          <a:p>
            <a:pPr lvl="2"/>
            <a:r>
              <a:rPr lang="en-US" sz="1200" b="1" dirty="0"/>
              <a:t>Optional</a:t>
            </a:r>
            <a:r>
              <a:rPr lang="en-US" sz="1200" dirty="0"/>
              <a:t> permanent increase to the carryover limit for health FSAs to 20% of the statutory salary reduction limit</a:t>
            </a:r>
          </a:p>
          <a:p>
            <a:pPr lvl="2"/>
            <a:r>
              <a:rPr lang="en-US" sz="1200" dirty="0"/>
              <a:t>Clarified the rules regarding reimbursements of health care premiums by Individual Coverage Health Reimbursement Arrangements (ICHRAs)</a:t>
            </a:r>
          </a:p>
          <a:p>
            <a:pPr lvl="1"/>
            <a:r>
              <a:rPr lang="en-US" sz="1400" dirty="0"/>
              <a:t>Employers will need to amend their plans to offer this relief</a:t>
            </a:r>
          </a:p>
          <a:p>
            <a:endParaRPr lang="en-US" dirty="0"/>
          </a:p>
        </p:txBody>
      </p:sp>
      <p:sp>
        <p:nvSpPr>
          <p:cNvPr id="4" name="Title 3">
            <a:extLst>
              <a:ext uri="{FF2B5EF4-FFF2-40B4-BE49-F238E27FC236}">
                <a16:creationId xmlns:a16="http://schemas.microsoft.com/office/drawing/2014/main" id="{422B8D2A-1BB6-3648-8EB6-E0E88523C3E3}"/>
              </a:ext>
            </a:extLst>
          </p:cNvPr>
          <p:cNvSpPr>
            <a:spLocks noGrp="1"/>
          </p:cNvSpPr>
          <p:nvPr>
            <p:ph type="title"/>
          </p:nvPr>
        </p:nvSpPr>
        <p:spPr>
          <a:xfrm>
            <a:off x="573935" y="479370"/>
            <a:ext cx="8003818" cy="615553"/>
          </a:xfrm>
        </p:spPr>
        <p:txBody>
          <a:bodyPr/>
          <a:lstStyle/>
          <a:p>
            <a:r>
              <a:rPr lang="en-US" dirty="0"/>
              <a:t>IRS Notices</a:t>
            </a:r>
          </a:p>
        </p:txBody>
      </p:sp>
    </p:spTree>
    <p:extLst>
      <p:ext uri="{BB962C8B-B14F-4D97-AF65-F5344CB8AC3E}">
        <p14:creationId xmlns:p14="http://schemas.microsoft.com/office/powerpoint/2010/main" val="2255520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C6B54C-1DD5-9C47-A9F2-437D8CB962C8}"/>
              </a:ext>
            </a:extLst>
          </p:cNvPr>
          <p:cNvSpPr>
            <a:spLocks noGrp="1"/>
          </p:cNvSpPr>
          <p:nvPr>
            <p:ph type="sldNum" sz="quarter" idx="4"/>
          </p:nvPr>
        </p:nvSpPr>
        <p:spPr>
          <a:xfrm>
            <a:off x="573215" y="4730292"/>
            <a:ext cx="375073" cy="273844"/>
          </a:xfrm>
        </p:spPr>
        <p:txBody>
          <a:bodyPr/>
          <a:lstStyle/>
          <a:p>
            <a:fld id="{9DB2B9AF-7C7A-ED4B-8B47-5EFC4C7403E8}" type="slidenum">
              <a:rPr lang="en-US" smtClean="0"/>
              <a:t>8</a:t>
            </a:fld>
            <a:endParaRPr lang="en-US"/>
          </a:p>
        </p:txBody>
      </p:sp>
      <p:sp>
        <p:nvSpPr>
          <p:cNvPr id="3" name="Content Placeholder 2">
            <a:extLst>
              <a:ext uri="{FF2B5EF4-FFF2-40B4-BE49-F238E27FC236}">
                <a16:creationId xmlns:a16="http://schemas.microsoft.com/office/drawing/2014/main" id="{77252A6F-0475-6948-88AD-34D8CFE77776}"/>
              </a:ext>
            </a:extLst>
          </p:cNvPr>
          <p:cNvSpPr>
            <a:spLocks noGrp="1"/>
          </p:cNvSpPr>
          <p:nvPr>
            <p:ph sz="half" idx="4294967295"/>
          </p:nvPr>
        </p:nvSpPr>
        <p:spPr>
          <a:xfrm>
            <a:off x="573215" y="986971"/>
            <a:ext cx="8004538" cy="3547775"/>
          </a:xfrm>
        </p:spPr>
        <p:txBody>
          <a:bodyPr>
            <a:normAutofit fontScale="85000" lnSpcReduction="20000"/>
          </a:bodyPr>
          <a:lstStyle/>
          <a:p>
            <a:pPr marL="171450" indent="-171450">
              <a:spcBef>
                <a:spcPts val="300"/>
              </a:spcBef>
              <a:spcAft>
                <a:spcPts val="300"/>
              </a:spcAft>
            </a:pPr>
            <a:r>
              <a:rPr lang="en-US" sz="1000" dirty="0">
                <a:solidFill>
                  <a:schemeClr val="tx2"/>
                </a:solidFill>
              </a:rPr>
              <a:t>On May 12, 2020, the IRS issued guidance that provides for increased flexibility with respect to mid-year elections under a 125-cafeteria plan during calendar year 2020 related to employer sponsored health coverage, health Flexible Spending Arrangements (health FSAs), and dependent care assistance programs. This notice also provides increased flexibility with respect to grace periods to apply unused amounts in health FSAs to medical care expenses incurred through December 31, 2020, and unused amounts in dependent care assistance programs to dependent care expenses incurred through December 31, 2020. More specifically, notice addresses the following areas:</a:t>
            </a:r>
          </a:p>
          <a:p>
            <a:pPr marL="171450" indent="-171450">
              <a:spcBef>
                <a:spcPts val="300"/>
              </a:spcBef>
              <a:spcAft>
                <a:spcPts val="300"/>
              </a:spcAft>
            </a:pPr>
            <a:r>
              <a:rPr lang="en-US" sz="1000" dirty="0">
                <a:solidFill>
                  <a:schemeClr val="tx2"/>
                </a:solidFill>
              </a:rPr>
              <a:t>More specifically, notice addresses the following areas:</a:t>
            </a:r>
          </a:p>
          <a:p>
            <a:pPr marL="713232" lvl="1" indent="-256032"/>
            <a:r>
              <a:rPr lang="en-US" sz="1000" b="1" dirty="0">
                <a:solidFill>
                  <a:schemeClr val="tx2"/>
                </a:solidFill>
              </a:rPr>
              <a:t>Cafeteria Plan Midyear Election Changes:</a:t>
            </a:r>
            <a:r>
              <a:rPr lang="en-US" sz="1000" dirty="0">
                <a:solidFill>
                  <a:schemeClr val="tx2"/>
                </a:solidFill>
              </a:rPr>
              <a:t> A cafeteria plan sponsor may amend its cafeteria plan to permit employees to make prospective mid-year changes to their salary reduction elections after January 1, 2020.</a:t>
            </a:r>
          </a:p>
          <a:p>
            <a:pPr marL="713232" lvl="1" indent="-256032"/>
            <a:r>
              <a:rPr lang="en-US" sz="1000" b="1" dirty="0">
                <a:solidFill>
                  <a:schemeClr val="tx2"/>
                </a:solidFill>
              </a:rPr>
              <a:t>Extended Claims Period for Health FSAs and DCAPs: </a:t>
            </a:r>
          </a:p>
          <a:p>
            <a:pPr marL="1170432" lvl="2" indent="-256032"/>
            <a:r>
              <a:rPr lang="en-US" sz="1000" dirty="0">
                <a:solidFill>
                  <a:schemeClr val="tx2"/>
                </a:solidFill>
              </a:rPr>
              <a:t>The carryover flexibility only benefits those plans ending on or after January 1, 2020 (i.e., a non-calendar plan year) or with a grace period ending in 2020.  For example, if adopted, a non-calendar plan year (e.g., February 1, 2019 – January 31, 2020), could allow a participant to use any remaining amounts from the 2019 plan year to pay for reimbursable expenses through December 31, 2020, even amounts exceeding the otherwise-applicable $500 carryover limit for the 2019 plan year.    </a:t>
            </a:r>
          </a:p>
          <a:p>
            <a:pPr marL="1170432" lvl="2" indent="-256032"/>
            <a:r>
              <a:rPr lang="en-US" sz="1000" dirty="0">
                <a:solidFill>
                  <a:schemeClr val="tx2"/>
                </a:solidFill>
              </a:rPr>
              <a:t>If an employer offers a high-deductible health plan, and have employees interested in contributing to the HSA, extending the grace period could negatively impact HSA eligibility to contribute.</a:t>
            </a:r>
          </a:p>
          <a:p>
            <a:pPr marL="713232" lvl="1" indent="-256032"/>
            <a:r>
              <a:rPr lang="en-US" sz="1000" b="1" dirty="0">
                <a:solidFill>
                  <a:schemeClr val="tx2"/>
                </a:solidFill>
              </a:rPr>
              <a:t>Telemedicine and HSA- Compatible HDHPs: </a:t>
            </a:r>
            <a:r>
              <a:rPr lang="en-US" sz="1000" dirty="0">
                <a:solidFill>
                  <a:schemeClr val="tx2"/>
                </a:solidFill>
              </a:rPr>
              <a:t>The CARES Act provides that payments for telehealth and other remote care services below the deductible will be permitted in an HSA-compatible HDHP, and therefore not negatively impact  that individual’s ability to contribute to an HSA. This provision is effective immediately and will last until December 31, 2021. The Notice provides clarification that this relief is retroactive to January 1, 2020.</a:t>
            </a:r>
          </a:p>
          <a:p>
            <a:pPr marL="713232" lvl="1" indent="-256032"/>
            <a:r>
              <a:rPr lang="en-US" sz="1000" b="1" dirty="0">
                <a:solidFill>
                  <a:schemeClr val="tx2"/>
                </a:solidFill>
              </a:rPr>
              <a:t>COVID-19 Testing and Treatment for HSA - Compatible HDHPs: </a:t>
            </a:r>
            <a:r>
              <a:rPr lang="en-US" sz="1000" dirty="0">
                <a:solidFill>
                  <a:schemeClr val="tx2"/>
                </a:solidFill>
              </a:rPr>
              <a:t>The Notice clarifies that the relief provided under Notice 2020-15 is also retroactive to January 1, 2020 and clarifies what expenses are to be treated as COVID-19 testing and treatment.</a:t>
            </a:r>
          </a:p>
          <a:p>
            <a:pPr marL="457200" lvl="1" indent="0">
              <a:buNone/>
            </a:pPr>
            <a:r>
              <a:rPr lang="en-US" sz="1000" dirty="0">
                <a:hlinkClick r:id="rId2"/>
              </a:rPr>
              <a:t>https://www.irs.gov/pub/irs-drop/n-20-29.pdf</a:t>
            </a:r>
            <a:endParaRPr lang="en-US" sz="1000" dirty="0">
              <a:solidFill>
                <a:schemeClr val="tx2"/>
              </a:solidFill>
            </a:endParaRPr>
          </a:p>
          <a:p>
            <a:pPr>
              <a:spcBef>
                <a:spcPts val="300"/>
              </a:spcBef>
              <a:spcAft>
                <a:spcPts val="300"/>
              </a:spcAft>
            </a:pPr>
            <a:endParaRPr lang="en-US" sz="1000" dirty="0">
              <a:solidFill>
                <a:schemeClr val="tx2"/>
              </a:solidFill>
            </a:endParaRPr>
          </a:p>
          <a:p>
            <a:endParaRPr lang="en-US" dirty="0"/>
          </a:p>
        </p:txBody>
      </p:sp>
      <p:sp>
        <p:nvSpPr>
          <p:cNvPr id="4" name="Title 3">
            <a:extLst>
              <a:ext uri="{FF2B5EF4-FFF2-40B4-BE49-F238E27FC236}">
                <a16:creationId xmlns:a16="http://schemas.microsoft.com/office/drawing/2014/main" id="{422B8D2A-1BB6-3648-8EB6-E0E88523C3E3}"/>
              </a:ext>
            </a:extLst>
          </p:cNvPr>
          <p:cNvSpPr>
            <a:spLocks noGrp="1"/>
          </p:cNvSpPr>
          <p:nvPr>
            <p:ph type="title"/>
          </p:nvPr>
        </p:nvSpPr>
        <p:spPr>
          <a:xfrm>
            <a:off x="573935" y="479370"/>
            <a:ext cx="8003818" cy="615553"/>
          </a:xfrm>
        </p:spPr>
        <p:txBody>
          <a:bodyPr/>
          <a:lstStyle/>
          <a:p>
            <a:r>
              <a:rPr lang="en-US" dirty="0"/>
              <a:t>IRS Notice 2020-29</a:t>
            </a:r>
          </a:p>
        </p:txBody>
      </p:sp>
    </p:spTree>
    <p:extLst>
      <p:ext uri="{BB962C8B-B14F-4D97-AF65-F5344CB8AC3E}">
        <p14:creationId xmlns:p14="http://schemas.microsoft.com/office/powerpoint/2010/main" val="2132315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C6B54C-1DD5-9C47-A9F2-437D8CB962C8}"/>
              </a:ext>
            </a:extLst>
          </p:cNvPr>
          <p:cNvSpPr>
            <a:spLocks noGrp="1"/>
          </p:cNvSpPr>
          <p:nvPr>
            <p:ph type="sldNum" sz="quarter" idx="4"/>
          </p:nvPr>
        </p:nvSpPr>
        <p:spPr>
          <a:xfrm>
            <a:off x="573215" y="4730292"/>
            <a:ext cx="375073" cy="273844"/>
          </a:xfrm>
        </p:spPr>
        <p:txBody>
          <a:bodyPr/>
          <a:lstStyle/>
          <a:p>
            <a:fld id="{9DB2B9AF-7C7A-ED4B-8B47-5EFC4C7403E8}" type="slidenum">
              <a:rPr lang="en-US" smtClean="0"/>
              <a:t>9</a:t>
            </a:fld>
            <a:endParaRPr lang="en-US"/>
          </a:p>
        </p:txBody>
      </p:sp>
      <p:sp>
        <p:nvSpPr>
          <p:cNvPr id="3" name="Content Placeholder 2">
            <a:extLst>
              <a:ext uri="{FF2B5EF4-FFF2-40B4-BE49-F238E27FC236}">
                <a16:creationId xmlns:a16="http://schemas.microsoft.com/office/drawing/2014/main" id="{77252A6F-0475-6948-88AD-34D8CFE77776}"/>
              </a:ext>
            </a:extLst>
          </p:cNvPr>
          <p:cNvSpPr>
            <a:spLocks noGrp="1"/>
          </p:cNvSpPr>
          <p:nvPr>
            <p:ph sz="half" idx="4294967295"/>
          </p:nvPr>
        </p:nvSpPr>
        <p:spPr>
          <a:xfrm>
            <a:off x="573215" y="1094922"/>
            <a:ext cx="8004538" cy="3439823"/>
          </a:xfrm>
        </p:spPr>
        <p:txBody>
          <a:bodyPr>
            <a:normAutofit/>
          </a:bodyPr>
          <a:lstStyle/>
          <a:p>
            <a:pPr marL="171450" indent="-171450">
              <a:spcBef>
                <a:spcPts val="300"/>
              </a:spcBef>
              <a:spcAft>
                <a:spcPts val="300"/>
              </a:spcAft>
            </a:pPr>
            <a:r>
              <a:rPr lang="en-US" sz="1000" dirty="0">
                <a:solidFill>
                  <a:schemeClr val="tx2"/>
                </a:solidFill>
              </a:rPr>
              <a:t>On May 12, 2020, the IRS issued guidance that modifies Notice 2013-71, 2013-47 IRB 532, to increase the amount (currently up to $500) of unused health FSA funds that may be carried over to pay or reimburse a participant for medical care expenses incurred during the following plan year. The carryover limit of $500 is increased to 20% of the statutory salary reduction limit, indexed for inflation. For plan years ending in 2020, up to $550 can be carried over into plan years ending in 2021 (20% of the $2,750 salary reduction limit for 2020). </a:t>
            </a:r>
          </a:p>
          <a:p>
            <a:pPr marL="171450" indent="-171450">
              <a:spcBef>
                <a:spcPts val="300"/>
              </a:spcBef>
              <a:spcAft>
                <a:spcPts val="300"/>
              </a:spcAft>
            </a:pPr>
            <a:r>
              <a:rPr lang="en-US" sz="1000" dirty="0">
                <a:solidFill>
                  <a:schemeClr val="tx2"/>
                </a:solidFill>
              </a:rPr>
              <a:t>Second, this notice clarifies the ability of a health plan to reimburse individual insurance policy premium expenses incurred prior to the beginning of the plan year for coverage provided during the plan year. This clarification will assist with the implementation of individual coverage health reimbursement arrangements (individual coverage HRAs). </a:t>
            </a:r>
          </a:p>
          <a:p>
            <a:pPr marL="171450" indent="-171450">
              <a:spcBef>
                <a:spcPts val="300"/>
              </a:spcBef>
              <a:spcAft>
                <a:spcPts val="300"/>
              </a:spcAft>
            </a:pPr>
            <a:r>
              <a:rPr lang="en-US" sz="1000" dirty="0">
                <a:solidFill>
                  <a:schemeClr val="tx2"/>
                </a:solidFill>
              </a:rPr>
              <a:t>More specifically, notice addresses the following:</a:t>
            </a:r>
          </a:p>
          <a:p>
            <a:pPr marL="628650" lvl="1" indent="-171450">
              <a:spcBef>
                <a:spcPts val="300"/>
              </a:spcBef>
              <a:spcAft>
                <a:spcPts val="300"/>
              </a:spcAft>
            </a:pPr>
            <a:r>
              <a:rPr lang="en-US" sz="1000" b="1" dirty="0">
                <a:solidFill>
                  <a:schemeClr val="tx2"/>
                </a:solidFill>
              </a:rPr>
              <a:t>Health FSA Carryover:</a:t>
            </a:r>
            <a:r>
              <a:rPr lang="en-US" sz="1000" dirty="0">
                <a:solidFill>
                  <a:schemeClr val="tx2"/>
                </a:solidFill>
              </a:rPr>
              <a:t>  A plan amendment to effectuate this change must be adopted by December 31, 2021 and can be retroactive to the 2020 plan year. (annual assessment) </a:t>
            </a:r>
          </a:p>
          <a:p>
            <a:pPr marL="628650" lvl="1" indent="-171450">
              <a:spcBef>
                <a:spcPts val="300"/>
              </a:spcBef>
              <a:spcAft>
                <a:spcPts val="300"/>
              </a:spcAft>
            </a:pPr>
            <a:r>
              <a:rPr lang="en-US" sz="1000" b="1" dirty="0">
                <a:solidFill>
                  <a:schemeClr val="tx2"/>
                </a:solidFill>
              </a:rPr>
              <a:t>Individual Coverage HRAs: </a:t>
            </a:r>
            <a:r>
              <a:rPr lang="en-US" sz="1000" dirty="0">
                <a:solidFill>
                  <a:schemeClr val="tx2"/>
                </a:solidFill>
              </a:rPr>
              <a:t> An ICHRA is designed to provide a means for employees to be reimbursed for premiums for health insurance coverage incurred after the beginning of ICHRA’s plan year. This notice provides that the ICHRA is permitted to treat health care premiums as incurred on (</a:t>
            </a:r>
            <a:r>
              <a:rPr lang="en-US" sz="1000" dirty="0" err="1">
                <a:solidFill>
                  <a:schemeClr val="tx2"/>
                </a:solidFill>
              </a:rPr>
              <a:t>i</a:t>
            </a:r>
            <a:r>
              <a:rPr lang="en-US" sz="1000" dirty="0">
                <a:solidFill>
                  <a:schemeClr val="tx2"/>
                </a:solidFill>
              </a:rPr>
              <a:t>) the first day of each month of coverage, (ii) the first day of the period of coverage, or (iii) the date the premium is paid. With this guidance, payment of the premium for coverage made before the beginning of the plan year can be reimbursed if the insurance coverage starts during the plan year. </a:t>
            </a:r>
          </a:p>
          <a:p>
            <a:pPr marL="457200" lvl="1" indent="0">
              <a:spcBef>
                <a:spcPts val="300"/>
              </a:spcBef>
              <a:spcAft>
                <a:spcPts val="300"/>
              </a:spcAft>
              <a:buNone/>
            </a:pPr>
            <a:r>
              <a:rPr lang="en-US" sz="1200" dirty="0">
                <a:hlinkClick r:id="rId2"/>
              </a:rPr>
              <a:t>https://www.irs.gov/pub/irs-drop/n-20-33.pdf</a:t>
            </a:r>
            <a:endParaRPr lang="en-US" sz="1200" dirty="0">
              <a:solidFill>
                <a:schemeClr val="tx2"/>
              </a:solidFill>
            </a:endParaRPr>
          </a:p>
        </p:txBody>
      </p:sp>
      <p:sp>
        <p:nvSpPr>
          <p:cNvPr id="4" name="Title 3">
            <a:extLst>
              <a:ext uri="{FF2B5EF4-FFF2-40B4-BE49-F238E27FC236}">
                <a16:creationId xmlns:a16="http://schemas.microsoft.com/office/drawing/2014/main" id="{422B8D2A-1BB6-3648-8EB6-E0E88523C3E3}"/>
              </a:ext>
            </a:extLst>
          </p:cNvPr>
          <p:cNvSpPr>
            <a:spLocks noGrp="1"/>
          </p:cNvSpPr>
          <p:nvPr>
            <p:ph type="title"/>
          </p:nvPr>
        </p:nvSpPr>
        <p:spPr>
          <a:xfrm>
            <a:off x="573935" y="479370"/>
            <a:ext cx="8003818" cy="615553"/>
          </a:xfrm>
        </p:spPr>
        <p:txBody>
          <a:bodyPr/>
          <a:lstStyle/>
          <a:p>
            <a:r>
              <a:rPr lang="en-US" dirty="0"/>
              <a:t>IRS Notice 2020-33:</a:t>
            </a:r>
          </a:p>
        </p:txBody>
      </p:sp>
    </p:spTree>
    <p:extLst>
      <p:ext uri="{BB962C8B-B14F-4D97-AF65-F5344CB8AC3E}">
        <p14:creationId xmlns:p14="http://schemas.microsoft.com/office/powerpoint/2010/main" val="2903536265"/>
      </p:ext>
    </p:extLst>
  </p:cSld>
  <p:clrMapOvr>
    <a:masterClrMapping/>
  </p:clrMapOvr>
</p:sld>
</file>

<file path=ppt/theme/theme1.xml><?xml version="1.0" encoding="utf-8"?>
<a:theme xmlns:a="http://schemas.openxmlformats.org/drawingml/2006/main" name="HealthEquity">
  <a:themeElements>
    <a:clrScheme name="HealthEquity Feb 2018">
      <a:dk1>
        <a:srgbClr val="626362"/>
      </a:dk1>
      <a:lt1>
        <a:srgbClr val="FFFFFF"/>
      </a:lt1>
      <a:dk2>
        <a:srgbClr val="592C82"/>
      </a:dk2>
      <a:lt2>
        <a:srgbClr val="F1F1F2"/>
      </a:lt2>
      <a:accent1>
        <a:srgbClr val="592C82"/>
      </a:accent1>
      <a:accent2>
        <a:srgbClr val="00AAC6"/>
      </a:accent2>
      <a:accent3>
        <a:srgbClr val="0070B9"/>
      </a:accent3>
      <a:accent4>
        <a:srgbClr val="53934F"/>
      </a:accent4>
      <a:accent5>
        <a:srgbClr val="DCDDDE"/>
      </a:accent5>
      <a:accent6>
        <a:srgbClr val="A7A9AC"/>
      </a:accent6>
      <a:hlink>
        <a:srgbClr val="00A9C5"/>
      </a:hlink>
      <a:folHlink>
        <a:srgbClr val="00A9C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a:solidFill>
              <a:srgbClr val="00AAC6"/>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err="1" smtClean="0">
            <a:solidFill>
              <a:srgbClr val="7F7F7F"/>
            </a:solidFill>
          </a:defRPr>
        </a:defPPr>
      </a:lstStyle>
    </a:txDef>
  </a:objectDefaults>
  <a:extraClrSchemeLst/>
</a:theme>
</file>

<file path=ppt/theme/theme2.xml><?xml version="1.0" encoding="utf-8"?>
<a:theme xmlns:a="http://schemas.openxmlformats.org/drawingml/2006/main" name="HealthEquity cobranded">
  <a:themeElements>
    <a:clrScheme name="HealthEquity Feb 2018">
      <a:dk1>
        <a:srgbClr val="626362"/>
      </a:dk1>
      <a:lt1>
        <a:srgbClr val="FFFFFF"/>
      </a:lt1>
      <a:dk2>
        <a:srgbClr val="592C82"/>
      </a:dk2>
      <a:lt2>
        <a:srgbClr val="F1F1F2"/>
      </a:lt2>
      <a:accent1>
        <a:srgbClr val="592C82"/>
      </a:accent1>
      <a:accent2>
        <a:srgbClr val="00AAC6"/>
      </a:accent2>
      <a:accent3>
        <a:srgbClr val="0070B9"/>
      </a:accent3>
      <a:accent4>
        <a:srgbClr val="53934F"/>
      </a:accent4>
      <a:accent5>
        <a:srgbClr val="DCDDDE"/>
      </a:accent5>
      <a:accent6>
        <a:srgbClr val="A7A9AC"/>
      </a:accent6>
      <a:hlink>
        <a:srgbClr val="00A9C5"/>
      </a:hlink>
      <a:folHlink>
        <a:srgbClr val="00A9C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a:solidFill>
              <a:srgbClr val="00AAC6"/>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err="1" smtClean="0">
            <a:solidFill>
              <a:srgbClr val="7F7F7F"/>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FE031ECD86EE94BA0D35EF40EFFE490" ma:contentTypeVersion="13" ma:contentTypeDescription="Create a new document." ma:contentTypeScope="" ma:versionID="943d10907ee9b6e031a6d8268932c007">
  <xsd:schema xmlns:xsd="http://www.w3.org/2001/XMLSchema" xmlns:xs="http://www.w3.org/2001/XMLSchema" xmlns:p="http://schemas.microsoft.com/office/2006/metadata/properties" xmlns:ns3="fbb265b9-02f9-4bd6-acdb-5fbd2a986bb3" xmlns:ns4="70d2cc4a-9ae4-4fda-b1a1-27ad646e4b1c" targetNamespace="http://schemas.microsoft.com/office/2006/metadata/properties" ma:root="true" ma:fieldsID="602efb307c019514f03d7a9a8d522281" ns3:_="" ns4:_="">
    <xsd:import namespace="fbb265b9-02f9-4bd6-acdb-5fbd2a986bb3"/>
    <xsd:import namespace="70d2cc4a-9ae4-4fda-b1a1-27ad646e4b1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b265b9-02f9-4bd6-acdb-5fbd2a986b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d2cc4a-9ae4-4fda-b1a1-27ad646e4b1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866FDD-162C-4F4F-B480-EB79AB3E94A7}">
  <ds:schemaRefs>
    <ds:schemaRef ds:uri="http://schemas.microsoft.com/sharepoint/v3/contenttype/forms"/>
  </ds:schemaRefs>
</ds:datastoreItem>
</file>

<file path=customXml/itemProps2.xml><?xml version="1.0" encoding="utf-8"?>
<ds:datastoreItem xmlns:ds="http://schemas.openxmlformats.org/officeDocument/2006/customXml" ds:itemID="{9D63AF65-C41E-497D-8C43-FC57FD2F0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b265b9-02f9-4bd6-acdb-5fbd2a986bb3"/>
    <ds:schemaRef ds:uri="70d2cc4a-9ae4-4fda-b1a1-27ad646e4b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3B360C-1BF2-4649-ACE4-39FB78EFEBE2}">
  <ds:schemaRefs>
    <ds:schemaRef ds:uri="http://purl.org/dc/terms/"/>
    <ds:schemaRef ds:uri="http://www.w3.org/XML/1998/namespace"/>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http://schemas.microsoft.com/office/infopath/2007/PartnerControls"/>
    <ds:schemaRef ds:uri="fbb265b9-02f9-4bd6-acdb-5fbd2a986bb3"/>
    <ds:schemaRef ds:uri="70d2cc4a-9ae4-4fda-b1a1-27ad646e4b1c"/>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10595</TotalTime>
  <Words>1295</Words>
  <Application>Microsoft Office PowerPoint</Application>
  <PresentationFormat>On-screen Show (16:9)</PresentationFormat>
  <Paragraphs>63</Paragraphs>
  <Slides>10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Wingdings</vt:lpstr>
      <vt:lpstr>HealthEquity</vt:lpstr>
      <vt:lpstr>HealthEquity cobranded</vt:lpstr>
      <vt:lpstr>DOL Relief &amp; IRS Notices Guidelines</vt:lpstr>
      <vt:lpstr>DOL Relief vs. IRS Notices</vt:lpstr>
      <vt:lpstr>DOL Relief</vt:lpstr>
      <vt:lpstr>DOL Relief and Guidance for Participants</vt:lpstr>
      <vt:lpstr>DOL Relief and Guidance for Benefit Plans</vt:lpstr>
      <vt:lpstr>DOL and Treasury Extension Guidance</vt:lpstr>
      <vt:lpstr>IRS Notices</vt:lpstr>
      <vt:lpstr>IRS Notice 2020-29</vt:lpstr>
      <vt:lpstr>IRS Notice 2020-33:</vt:lpstr>
      <vt:lpstr>PowerPoint Presentation</vt:lpstr>
    </vt:vector>
  </TitlesOfParts>
  <Company>HealthEquity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 Lusty</dc:creator>
  <cp:lastModifiedBy>Aretina Nolan</cp:lastModifiedBy>
  <cp:revision>263</cp:revision>
  <cp:lastPrinted>2017-01-11T21:58:42Z</cp:lastPrinted>
  <dcterms:created xsi:type="dcterms:W3CDTF">2016-09-02T19:29:02Z</dcterms:created>
  <dcterms:modified xsi:type="dcterms:W3CDTF">2020-07-13T14:43:02Z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0x010100DFE031ECD86EE94BA0D35EF40EFFE490</vt:lpwstr>
  </property>
  <property fmtid="{D5CDD505-2E9C-101B-9397-08002B2CF9AE}" pid="3" name="MSIP_Label_ae2a2fc1-a791-4dd1-b983-54e57c2cd8f7_Enabled">
    <vt:lpwstr>True</vt:lpwstr>
  </property>
  <property fmtid="{D5CDD505-2E9C-101B-9397-08002B2CF9AE}" pid="4" name="MSIP_Label_ae2a2fc1-a791-4dd1-b983-54e57c2cd8f7_SiteId">
    <vt:lpwstr>c5d0ad88-8f93-43b8-9b7c-c8a3bb8e410a</vt:lpwstr>
  </property>
  <property fmtid="{D5CDD505-2E9C-101B-9397-08002B2CF9AE}" pid="5" name="MSIP_Label_ae2a2fc1-a791-4dd1-b983-54e57c2cd8f7_Owner">
    <vt:lpwstr>lgodfrey@healthequity.com</vt:lpwstr>
  </property>
  <property fmtid="{D5CDD505-2E9C-101B-9397-08002B2CF9AE}" pid="6" name="MSIP_Label_ae2a2fc1-a791-4dd1-b983-54e57c2cd8f7_SetDate">
    <vt:lpwstr>2020-04-13T15:16:29.8394644Z</vt:lpwstr>
  </property>
  <property fmtid="{D5CDD505-2E9C-101B-9397-08002B2CF9AE}" pid="7" name="MSIP_Label_ae2a2fc1-a791-4dd1-b983-54e57c2cd8f7_Name">
    <vt:lpwstr>HealthEquity Proprietary</vt:lpwstr>
  </property>
  <property fmtid="{D5CDD505-2E9C-101B-9397-08002B2CF9AE}" pid="8" name="MSIP_Label_ae2a2fc1-a791-4dd1-b983-54e57c2cd8f7_Application">
    <vt:lpwstr>Microsoft Azure Information Protection</vt:lpwstr>
  </property>
  <property fmtid="{D5CDD505-2E9C-101B-9397-08002B2CF9AE}" pid="9" name="MSIP_Label_ae2a2fc1-a791-4dd1-b983-54e57c2cd8f7_ActionId">
    <vt:lpwstr>90420db2-bcf9-4803-afce-86384e52058f</vt:lpwstr>
  </property>
  <property fmtid="{D5CDD505-2E9C-101B-9397-08002B2CF9AE}" pid="10" name="MSIP_Label_ae2a2fc1-a791-4dd1-b983-54e57c2cd8f7_Extended_MSFT_Method">
    <vt:lpwstr>Automatic</vt:lpwstr>
  </property>
  <property fmtid="{D5CDD505-2E9C-101B-9397-08002B2CF9AE}" pid="11" name="Sensitivity">
    <vt:lpwstr>HealthEquity Proprietary</vt:lpwstr>
  </property>
</Properties>
</file>