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8028A5-4740-4123-A07A-C0BAD68F2F93}" v="12" dt="2023-03-01T15:15:47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telet, Shannon" userId="9c8a2f16-780a-43d7-9c4b-6c9430a34ef3" providerId="ADAL" clId="{C8907579-1319-4FBC-BBC2-51DF6668F05B}"/>
    <pc:docChg chg="modSld">
      <pc:chgData name="Watelet, Shannon" userId="9c8a2f16-780a-43d7-9c4b-6c9430a34ef3" providerId="ADAL" clId="{C8907579-1319-4FBC-BBC2-51DF6668F05B}" dt="2023-02-27T14:36:56.560" v="1" actId="20577"/>
      <pc:docMkLst>
        <pc:docMk/>
      </pc:docMkLst>
      <pc:sldChg chg="modSp mod">
        <pc:chgData name="Watelet, Shannon" userId="9c8a2f16-780a-43d7-9c4b-6c9430a34ef3" providerId="ADAL" clId="{C8907579-1319-4FBC-BBC2-51DF6668F05B}" dt="2023-02-27T14:36:56.560" v="1" actId="20577"/>
        <pc:sldMkLst>
          <pc:docMk/>
          <pc:sldMk cId="1728765230" sldId="256"/>
        </pc:sldMkLst>
        <pc:spChg chg="mod">
          <ac:chgData name="Watelet, Shannon" userId="9c8a2f16-780a-43d7-9c4b-6c9430a34ef3" providerId="ADAL" clId="{C8907579-1319-4FBC-BBC2-51DF6668F05B}" dt="2023-02-27T14:36:56.560" v="1" actId="20577"/>
          <ac:spMkLst>
            <pc:docMk/>
            <pc:sldMk cId="1728765230" sldId="256"/>
            <ac:spMk id="10" creationId="{D41B0C85-1BBB-46FF-9BA3-A4FC43D2EA29}"/>
          </ac:spMkLst>
        </pc:spChg>
      </pc:sldChg>
    </pc:docChg>
  </pc:docChgLst>
  <pc:docChgLst>
    <pc:chgData name="Watelet, Shannon" userId="9c8a2f16-780a-43d7-9c4b-6c9430a34ef3" providerId="ADAL" clId="{3D8028A5-4740-4123-A07A-C0BAD68F2F93}"/>
    <pc:docChg chg="custSel modSld">
      <pc:chgData name="Watelet, Shannon" userId="9c8a2f16-780a-43d7-9c4b-6c9430a34ef3" providerId="ADAL" clId="{3D8028A5-4740-4123-A07A-C0BAD68F2F93}" dt="2023-03-01T15:15:47.064" v="445"/>
      <pc:docMkLst>
        <pc:docMk/>
      </pc:docMkLst>
      <pc:sldChg chg="addSp delSp modSp mod">
        <pc:chgData name="Watelet, Shannon" userId="9c8a2f16-780a-43d7-9c4b-6c9430a34ef3" providerId="ADAL" clId="{3D8028A5-4740-4123-A07A-C0BAD68F2F93}" dt="2023-03-01T15:15:47.064" v="445"/>
        <pc:sldMkLst>
          <pc:docMk/>
          <pc:sldMk cId="1728765230" sldId="256"/>
        </pc:sldMkLst>
        <pc:spChg chg="del">
          <ac:chgData name="Watelet, Shannon" userId="9c8a2f16-780a-43d7-9c4b-6c9430a34ef3" providerId="ADAL" clId="{3D8028A5-4740-4123-A07A-C0BAD68F2F93}" dt="2023-02-27T14:47:31.175" v="20" actId="478"/>
          <ac:spMkLst>
            <pc:docMk/>
            <pc:sldMk cId="1728765230" sldId="256"/>
            <ac:spMk id="7" creationId="{EAD83588-62EF-4C8C-9F0D-3AAED2461895}"/>
          </ac:spMkLst>
        </pc:spChg>
        <pc:spChg chg="mod">
          <ac:chgData name="Watelet, Shannon" userId="9c8a2f16-780a-43d7-9c4b-6c9430a34ef3" providerId="ADAL" clId="{3D8028A5-4740-4123-A07A-C0BAD68F2F93}" dt="2023-02-27T14:47:49.397" v="23" actId="1076"/>
          <ac:spMkLst>
            <pc:docMk/>
            <pc:sldMk cId="1728765230" sldId="256"/>
            <ac:spMk id="10" creationId="{D41B0C85-1BBB-46FF-9BA3-A4FC43D2EA29}"/>
          </ac:spMkLst>
        </pc:spChg>
        <pc:graphicFrameChg chg="mod modGraphic">
          <ac:chgData name="Watelet, Shannon" userId="9c8a2f16-780a-43d7-9c4b-6c9430a34ef3" providerId="ADAL" clId="{3D8028A5-4740-4123-A07A-C0BAD68F2F93}" dt="2023-03-01T15:15:47.064" v="445"/>
          <ac:graphicFrameMkLst>
            <pc:docMk/>
            <pc:sldMk cId="1728765230" sldId="256"/>
            <ac:graphicFrameMk id="4" creationId="{52C90A91-2A22-45F4-A725-448F5C34DE61}"/>
          </ac:graphicFrameMkLst>
        </pc:graphicFrameChg>
        <pc:picChg chg="add del mod">
          <ac:chgData name="Watelet, Shannon" userId="9c8a2f16-780a-43d7-9c4b-6c9430a34ef3" providerId="ADAL" clId="{3D8028A5-4740-4123-A07A-C0BAD68F2F93}" dt="2023-02-27T14:48:04.407" v="28" actId="478"/>
          <ac:picMkLst>
            <pc:docMk/>
            <pc:sldMk cId="1728765230" sldId="256"/>
            <ac:picMk id="3" creationId="{91955053-CE9E-B6B0-D26E-D3230CE0D06B}"/>
          </ac:picMkLst>
        </pc:picChg>
        <pc:picChg chg="add mod">
          <ac:chgData name="Watelet, Shannon" userId="9c8a2f16-780a-43d7-9c4b-6c9430a34ef3" providerId="ADAL" clId="{3D8028A5-4740-4123-A07A-C0BAD68F2F93}" dt="2023-02-27T14:48:16.019" v="35" actId="1076"/>
          <ac:picMkLst>
            <pc:docMk/>
            <pc:sldMk cId="1728765230" sldId="256"/>
            <ac:picMk id="6" creationId="{B9730606-C6CF-6785-5B2D-96B3B6334C1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8A96D-0488-43C1-841A-B4F8254BC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E07C4C-1CA8-4EE9-8528-12A39A484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8D944-3E45-4B16-B923-561FE570D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85D8E-2D69-4553-B7EB-1658C9966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61B9E-8DE0-4744-8E40-181654B25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8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2C56F-762E-4349-9E06-1E2C16354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208168-D26C-4685-8FF0-E2D1A1BE2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EBA69-201B-43FB-9009-B03EEB130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5C7D8-9A72-45DE-8FAD-1B877B998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6A278-5640-444A-9367-D13934B99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5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E7EFF1-9B88-4973-99FA-9570F80EAF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49FC42-9690-466B-9A4B-3E43FF541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261BD-1771-409F-9559-071F92E6C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71BCF-27A2-4E10-B8DF-7BABF796D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D8030-948D-4B60-B2AE-EEF666962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6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D3D8-1D71-4C60-8068-4A89B6360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9CABC-8AF8-4789-8391-46A92FC63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9ACD7-B00E-4F0D-9305-D58C1464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C0545-A230-42FA-A4A3-A034F9F51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C3A26-5C6C-4E95-8038-5A24ED35E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0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EB2AD-9FBF-4EE6-B5A7-DF75FA557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25403-8459-4A80-B639-81419C588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22B25-2113-490D-9AA4-7A50740D0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E8E07-6B91-4ACC-B726-AE2836A6B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149EE-C153-4593-AD49-E5C1AD926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0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1CF53-8253-4AAE-BE79-C01FB09F5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A895B-49ED-4FDE-9C70-A1DE9DFAB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AA512-3C73-4C79-AC23-BF2E0B846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547E2-CE89-4420-AC2B-180E665F7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A0F7-0955-47E4-96B6-6AD7E75D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5FAE7-2A2C-4193-B50D-A62CC1BD6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9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266AB-3576-4E1D-A226-B612C2346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C92F5-F150-4F27-9D73-FFF26766C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08C96C-D297-4F6C-87BB-0A329BAE9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9A7D0-30D4-4AF2-838A-77CFF7B01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9B0A69-F49B-4039-A1DC-BF16390E85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EC7978-1A7B-49B7-B27B-6B34AC038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861CA-4D1B-487F-A51E-11CF4BDC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0A9A26-3EBA-4DA6-A775-A87A0DB5C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6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C568B-DAA6-45DE-97FA-46AD8F527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73B386-F939-4AFA-A8FA-5C97E9E3A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C851E-3160-42F2-8305-DE68FB608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F34D7-B995-4B2C-B7B5-021F108D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0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29F12-47F0-4E7C-8FDC-02C0BF75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2BB362-E7DE-4050-A49E-7829617E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A590E-DCD7-421B-A281-E37836B93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8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6878B-83C7-4F84-B2D2-6385630E8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98BFA-93EF-4B92-A821-46084B21D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759E8-756A-4EEA-A2EB-C2ECF023A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F0221-302A-498B-AEE0-9CCE0274C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F24D0-AD32-4562-BAE4-2B7A67F12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22701-B5F8-413A-B273-E273BE9D6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6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F4467-35EA-46F3-B19D-157C05AC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1F0534-1B10-4278-8DC3-D90FA2A89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892A5F-DBE4-4089-A908-A67441127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F0A1F-ADE5-49B1-8729-B339AF8C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3AA14-8E92-4240-AAE2-5A9B4BC40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E0F8C-8021-411A-9F98-D36C5345B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8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1DF6BB-83C5-450D-957D-90D1ABFDF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12F6B-C008-4D53-8DEF-E19E24EF6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37B8F-E38F-4B15-B9C5-2861432575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6735C-B33E-4AC5-8AC2-4D959BEAB1B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82C65-11FB-41DD-84F8-2EF1E8978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72BAE-1FAD-439B-9D67-6C92EFF72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0DB3F-819C-45E8-9492-97FE8FC1B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8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2C90A91-2A22-45F4-A725-448F5C34DE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48052"/>
              </p:ext>
            </p:extLst>
          </p:nvPr>
        </p:nvGraphicFramePr>
        <p:xfrm>
          <a:off x="354147" y="1081605"/>
          <a:ext cx="11483705" cy="34493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6741">
                  <a:extLst>
                    <a:ext uri="{9D8B030D-6E8A-4147-A177-3AD203B41FA5}">
                      <a16:colId xmlns:a16="http://schemas.microsoft.com/office/drawing/2014/main" val="238818022"/>
                    </a:ext>
                  </a:extLst>
                </a:gridCol>
                <a:gridCol w="2296741">
                  <a:extLst>
                    <a:ext uri="{9D8B030D-6E8A-4147-A177-3AD203B41FA5}">
                      <a16:colId xmlns:a16="http://schemas.microsoft.com/office/drawing/2014/main" val="2782072545"/>
                    </a:ext>
                  </a:extLst>
                </a:gridCol>
                <a:gridCol w="2296741">
                  <a:extLst>
                    <a:ext uri="{9D8B030D-6E8A-4147-A177-3AD203B41FA5}">
                      <a16:colId xmlns:a16="http://schemas.microsoft.com/office/drawing/2014/main" val="2459977477"/>
                    </a:ext>
                  </a:extLst>
                </a:gridCol>
                <a:gridCol w="2296741">
                  <a:extLst>
                    <a:ext uri="{9D8B030D-6E8A-4147-A177-3AD203B41FA5}">
                      <a16:colId xmlns:a16="http://schemas.microsoft.com/office/drawing/2014/main" val="950929747"/>
                    </a:ext>
                  </a:extLst>
                </a:gridCol>
                <a:gridCol w="2296741">
                  <a:extLst>
                    <a:ext uri="{9D8B030D-6E8A-4147-A177-3AD203B41FA5}">
                      <a16:colId xmlns:a16="http://schemas.microsoft.com/office/drawing/2014/main" val="1759030158"/>
                    </a:ext>
                  </a:extLst>
                </a:gridCol>
              </a:tblGrid>
              <a:tr h="422497"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Vendor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Plan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Contact Name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Phone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Email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19140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Fountain Health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Medical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Jillian Sergel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(239)-221-2613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jillian@fountainhealth.com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029402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Integrated Prescription Management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Jillian Sergel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(239)-221-2613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jillian@fountainhealth.com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8693244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VSP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Jordan Headley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(916) 851-6747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vspeastern@vsp.com</a:t>
                      </a:r>
                    </a:p>
                    <a:p>
                      <a:r>
                        <a:rPr lang="en-US" sz="1200" dirty="0"/>
                        <a:t>Jordan.Headley@vsp.com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6797900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Renaissance (</a:t>
                      </a:r>
                      <a:r>
                        <a:rPr lang="en-US" sz="1200" dirty="0" err="1"/>
                        <a:t>CSOne</a:t>
                      </a:r>
                      <a:r>
                        <a:rPr lang="en-US" sz="12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Voluntary Ancillary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Tiffany Hyatt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(603) 227-2004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thyatt@csONE.com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054571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Teladoc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Telemedicine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(800) Teladoc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365163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/>
                        <a:t>Invest EAP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EAP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(866) 660-9533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www.investeap.org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2551335"/>
                  </a:ext>
                </a:extLst>
              </a:tr>
              <a:tr h="422497">
                <a:tc>
                  <a:txBody>
                    <a:bodyPr/>
                    <a:lstStyle/>
                    <a:p>
                      <a:r>
                        <a:rPr lang="en-US" sz="1200" dirty="0"/>
                        <a:t>EBM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Employee Navigator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(855) 400-0791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ensupport@getebm.com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4519499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54C33B02-2265-4302-84B1-154A728F3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100" y="119365"/>
            <a:ext cx="2042160" cy="8509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41B0C85-1BBB-46FF-9BA3-A4FC43D2EA29}"/>
              </a:ext>
            </a:extLst>
          </p:cNvPr>
          <p:cNvSpPr txBox="1"/>
          <p:nvPr/>
        </p:nvSpPr>
        <p:spPr>
          <a:xfrm>
            <a:off x="3553642" y="118159"/>
            <a:ext cx="5084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Employee Benefits</a:t>
            </a:r>
          </a:p>
          <a:p>
            <a:pPr algn="ctr"/>
            <a:r>
              <a:rPr lang="en-US" sz="2400" b="1" dirty="0"/>
              <a:t>2023 Vendor Contact List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B9730606-C6CF-6785-5B2D-96B3B6334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7" y="118159"/>
            <a:ext cx="1562227" cy="807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765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980BFF797C8A43A29EDC5A666CCEBB" ma:contentTypeVersion="18" ma:contentTypeDescription="Create a new document." ma:contentTypeScope="" ma:versionID="c6672b3205b61a556431eb4d93de90fe">
  <xsd:schema xmlns:xsd="http://www.w3.org/2001/XMLSchema" xmlns:xs="http://www.w3.org/2001/XMLSchema" xmlns:p="http://schemas.microsoft.com/office/2006/metadata/properties" xmlns:ns2="df5f1c64-a2d3-4332-9f8d-c8619b2cba23" xmlns:ns3="0a71efb1-5250-41f9-9a5a-0cbae10a56dd" targetNamespace="http://schemas.microsoft.com/office/2006/metadata/properties" ma:root="true" ma:fieldsID="944809128d24bc02b8db4afc9074067b" ns2:_="" ns3:_="">
    <xsd:import namespace="df5f1c64-a2d3-4332-9f8d-c8619b2cba23"/>
    <xsd:import namespace="0a71efb1-5250-41f9-9a5a-0cbae10a56dd"/>
    <xsd:element name="properties">
      <xsd:complexType>
        <xsd:sequence>
          <xsd:element name="documentManagement">
            <xsd:complexType>
              <xsd:all>
                <xsd:element ref="ns2:test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5f1c64-a2d3-4332-9f8d-c8619b2cba23" elementFormDefault="qualified">
    <xsd:import namespace="http://schemas.microsoft.com/office/2006/documentManagement/types"/>
    <xsd:import namespace="http://schemas.microsoft.com/office/infopath/2007/PartnerControls"/>
    <xsd:element name="test" ma:index="2" nillable="true" ma:displayName="test" ma:format="DateTime" ma:internalName="test" ma:readOnly="false">
      <xsd:simpleType>
        <xsd:restriction base="dms:DateTime"/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hidden="true" ma:internalName="MediaServiceKeyPoints" ma:readOnly="true">
      <xsd:simpleType>
        <xsd:restriction base="dms:Note"/>
      </xsd:simpleType>
    </xsd:element>
    <xsd:element name="MediaServiceAutoTags" ma:index="12" nillable="true" ma:displayName="Tags" ma:hidden="true" ma:internalName="MediaServiceAutoTags" ma:readOnly="true">
      <xsd:simpleType>
        <xsd:restriction base="dms:Text"/>
      </xsd:simpleType>
    </xsd:element>
    <xsd:element name="MediaServiceOCR" ma:index="13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hidden="true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38fdedc-b272-477a-bf77-2e9ca0abd3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1efb1-5250-41f9-9a5a-0cbae10a56d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4" nillable="true" ma:displayName="Taxonomy Catch All Column" ma:hidden="true" ma:list="{48a27664-d785-459c-ac4e-4a0a4e033b04}" ma:internalName="TaxCatchAll" ma:readOnly="false" ma:showField="CatchAllData" ma:web="0a71efb1-5250-41f9-9a5a-0cbae10a56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71efb1-5250-41f9-9a5a-0cbae10a56dd" xsi:nil="true"/>
    <test xmlns="df5f1c64-a2d3-4332-9f8d-c8619b2cba23" xsi:nil="true"/>
    <lcf76f155ced4ddcb4097134ff3c332f xmlns="df5f1c64-a2d3-4332-9f8d-c8619b2cba2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B7482E2-F58C-4C9C-AAAD-474636169B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5f1c64-a2d3-4332-9f8d-c8619b2cba23"/>
    <ds:schemaRef ds:uri="0a71efb1-5250-41f9-9a5a-0cbae10a56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084132-8389-457C-B183-9703EB3EC6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96DCE6-789B-423D-9440-B044DA26B50D}">
  <ds:schemaRefs>
    <ds:schemaRef ds:uri="http://schemas.microsoft.com/office/2006/metadata/properties"/>
    <ds:schemaRef ds:uri="http://schemas.microsoft.com/office/infopath/2007/PartnerControls"/>
    <ds:schemaRef ds:uri="0a71efb1-5250-41f9-9a5a-0cbae10a56dd"/>
    <ds:schemaRef ds:uri="df5f1c64-a2d3-4332-9f8d-c8619b2cba2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108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Keefe, Johanna</dc:creator>
  <cp:lastModifiedBy>Watelet, Shannon</cp:lastModifiedBy>
  <cp:revision>1</cp:revision>
  <dcterms:created xsi:type="dcterms:W3CDTF">2021-02-01T19:34:42Z</dcterms:created>
  <dcterms:modified xsi:type="dcterms:W3CDTF">2023-03-01T15:15:56Z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0x0101000B980BFF797C8A43A29EDC5A666CCEBB</vt:lpwstr>
  </property>
  <property fmtid="{D5CDD505-2E9C-101B-9397-08002B2CF9AE}" pid="3" name="Order">
    <vt:r8>4454200</vt:r8>
  </property>
  <property fmtid="{D5CDD505-2E9C-101B-9397-08002B2CF9AE}" pid="4" name="MediaServiceImageTags">
    <vt:lpwstr/>
  </property>
</Properties>
</file>