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84C99-B563-438A-A830-F93531255700}" v="1" dt="2023-04-13T19:59:33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mann, Jennifer" userId="026acf9f-c477-49c4-965f-5767effea88b" providerId="ADAL" clId="{14D84C99-B563-438A-A830-F93531255700}"/>
    <pc:docChg chg="custSel modSld">
      <pc:chgData name="Susmann, Jennifer" userId="026acf9f-c477-49c4-965f-5767effea88b" providerId="ADAL" clId="{14D84C99-B563-438A-A830-F93531255700}" dt="2023-04-13T20:03:32.302" v="301" actId="14100"/>
      <pc:docMkLst>
        <pc:docMk/>
      </pc:docMkLst>
      <pc:sldChg chg="addSp delSp modSp mod">
        <pc:chgData name="Susmann, Jennifer" userId="026acf9f-c477-49c4-965f-5767effea88b" providerId="ADAL" clId="{14D84C99-B563-438A-A830-F93531255700}" dt="2023-04-13T20:03:32.302" v="301" actId="14100"/>
        <pc:sldMkLst>
          <pc:docMk/>
          <pc:sldMk cId="1728765230" sldId="256"/>
        </pc:sldMkLst>
        <pc:graphicFrameChg chg="modGraphic">
          <ac:chgData name="Susmann, Jennifer" userId="026acf9f-c477-49c4-965f-5767effea88b" providerId="ADAL" clId="{14D84C99-B563-438A-A830-F93531255700}" dt="2023-04-13T20:00:39.345" v="289" actId="20577"/>
          <ac:graphicFrameMkLst>
            <pc:docMk/>
            <pc:sldMk cId="1728765230" sldId="256"/>
            <ac:graphicFrameMk id="4" creationId="{52C90A91-2A22-45F4-A725-448F5C34DE61}"/>
          </ac:graphicFrameMkLst>
        </pc:graphicFrameChg>
        <pc:picChg chg="add mod">
          <ac:chgData name="Susmann, Jennifer" userId="026acf9f-c477-49c4-965f-5767effea88b" providerId="ADAL" clId="{14D84C99-B563-438A-A830-F93531255700}" dt="2023-04-13T20:03:32.302" v="301" actId="14100"/>
          <ac:picMkLst>
            <pc:docMk/>
            <pc:sldMk cId="1728765230" sldId="256"/>
            <ac:picMk id="5" creationId="{8E080F5E-D6B2-ADA0-F8B5-B2BD4359ABA7}"/>
          </ac:picMkLst>
        </pc:picChg>
        <pc:picChg chg="del">
          <ac:chgData name="Susmann, Jennifer" userId="026acf9f-c477-49c4-965f-5767effea88b" providerId="ADAL" clId="{14D84C99-B563-438A-A830-F93531255700}" dt="2023-04-13T19:59:37.107" v="183" actId="21"/>
          <ac:picMkLst>
            <pc:docMk/>
            <pc:sldMk cId="1728765230" sldId="256"/>
            <ac:picMk id="8" creationId="{AAD70473-A873-9D67-AB2F-F051884396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A96D-0488-43C1-841A-B4F8254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07C4C-1CA8-4EE9-8528-12A39A484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8D944-3E45-4B16-B923-561FE570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735C-B33E-4AC5-8AC2-4D959BEAB1B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85D8E-2D69-4553-B7EB-1658C996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61B9E-8DE0-4744-8E40-181654B2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DB3F-819C-45E8-9492-97FE8FC1B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8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C56F-762E-4349-9E06-1E2C1635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08168-D26C-4685-8FF0-E2D1A1BE2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EBA69-201B-43FB-9009-B03EEB13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735C-B33E-4AC5-8AC2-4D959BEAB1B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5C7D8-9A72-45DE-8FAD-1B877B99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6A278-5640-444A-9367-D13934B9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DB3F-819C-45E8-9492-97FE8FC1B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5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7EFF1-9B88-4973-99FA-9570F80EA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9FC42-9690-466B-9A4B-3E43FF541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261BD-1771-409F-9559-071F92E6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735C-B33E-4AC5-8AC2-4D959BEAB1B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71BCF-27A2-4E10-B8DF-7BABF796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8030-948D-4B60-B2AE-EEF66696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DB3F-819C-45E8-9492-97FE8FC1B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6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D3D8-1D71-4C60-8068-4A89B636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CABC-8AF8-4789-8391-46A92FC63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9ACD7-B00E-4F0D-9305-D58C1464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735C-B33E-4AC5-8AC2-4D959BEAB1B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C0545-A230-42FA-A4A3-A034F9F5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C3A26-5C6C-4E95-8038-5A24ED35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DB3F-819C-45E8-9492-97FE8FC1B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B2AD-9FBF-4EE6-B5A7-DF75FA55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25403-8459-4A80-B639-81419C588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22B25-2113-490D-9AA4-7A50740D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735C-B33E-4AC5-8AC2-4D959BEAB1B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E8E07-6B91-4ACC-B726-AE2836A6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149EE-C153-4593-AD49-E5C1AD92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DB3F-819C-45E8-9492-97FE8FC1B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CF53-8253-4AAE-BE79-C01FB09F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A895B-49ED-4FDE-9C70-A1DE9DFAB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AA512-3C73-4C79-AC23-BF2E0B846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547E2-CE89-4420-AC2B-180E665F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735C-B33E-4AC5-8AC2-4D959BEAB1B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2A0F7-0955-47E4-96B6-6AD7E75D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5FAE7-2A2C-4193-B50D-A62CC1BD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DB3F-819C-45E8-9492-97FE8FC1B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9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66AB-3576-4E1D-A226-B612C234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C92F5-F150-4F27-9D73-FFF26766C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8C96C-D297-4F6C-87BB-0A329BAE9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9A7D0-30D4-4AF2-838A-77CFF7B01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B0A69-F49B-4039-A1DC-BF16390E8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C7978-1A7B-49B7-B27B-6B34AC03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735C-B33E-4AC5-8AC2-4D959BEAB1B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861CA-4D1B-487F-A51E-11CF4BDC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A9A26-3EBA-4DA6-A775-A87A0DB5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DB3F-819C-45E8-9492-97FE8FC1B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6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C568B-DAA6-45DE-97FA-46AD8F52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3B386-F939-4AFA-A8FA-5C97E9E3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735C-B33E-4AC5-8AC2-4D959BEAB1B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C851E-3160-42F2-8305-DE68FB60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F34D7-B995-4B2C-B7B5-021F108D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DB3F-819C-45E8-9492-97FE8FC1B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0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29F12-47F0-4E7C-8FDC-02C0BF75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735C-B33E-4AC5-8AC2-4D959BEAB1B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2BB362-E7DE-4050-A49E-7829617E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A590E-DCD7-421B-A281-E37836B9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DB3F-819C-45E8-9492-97FE8FC1B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6878B-83C7-4F84-B2D2-6385630E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8BFA-93EF-4B92-A821-46084B21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759E8-756A-4EEA-A2EB-C2ECF023A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F0221-302A-498B-AEE0-9CCE0274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735C-B33E-4AC5-8AC2-4D959BEAB1B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F24D0-AD32-4562-BAE4-2B7A67F1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22701-B5F8-413A-B273-E273BE9D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DB3F-819C-45E8-9492-97FE8FC1B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6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4467-35EA-46F3-B19D-157C05AC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F0534-1B10-4278-8DC3-D90FA2A89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92A5F-DBE4-4089-A908-A67441127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F0A1F-ADE5-49B1-8729-B339AF8C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735C-B33E-4AC5-8AC2-4D959BEAB1B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3AA14-8E92-4240-AAE2-5A9B4BC4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E0F8C-8021-411A-9F98-D36C5345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DB3F-819C-45E8-9492-97FE8FC1B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8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DF6BB-83C5-450D-957D-90D1ABFD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12F6B-C008-4D53-8DEF-E19E24EF6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37B8F-E38F-4B15-B9C5-286143257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735C-B33E-4AC5-8AC2-4D959BEAB1B5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82C65-11FB-41DD-84F8-2EF1E8978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72BAE-1FAD-439B-9D67-6C92EFF72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DB3F-819C-45E8-9492-97FE8FC1B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8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bploof@therichardsgrp.com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jkeefe@therichardsgrp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mwalsh@therichardsgrp.com" TargetMode="External"/><Relationship Id="rId4" Type="http://schemas.openxmlformats.org/officeDocument/2006/relationships/hyperlink" Target="mailto:lsimpson@therichardsgrp.com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2C90A91-2A22-45F4-A725-448F5C34D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7721"/>
              </p:ext>
            </p:extLst>
          </p:nvPr>
        </p:nvGraphicFramePr>
        <p:xfrm>
          <a:off x="1081866" y="1305897"/>
          <a:ext cx="10074900" cy="2673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4980">
                  <a:extLst>
                    <a:ext uri="{9D8B030D-6E8A-4147-A177-3AD203B41FA5}">
                      <a16:colId xmlns:a16="http://schemas.microsoft.com/office/drawing/2014/main" val="238818022"/>
                    </a:ext>
                  </a:extLst>
                </a:gridCol>
                <a:gridCol w="2014980">
                  <a:extLst>
                    <a:ext uri="{9D8B030D-6E8A-4147-A177-3AD203B41FA5}">
                      <a16:colId xmlns:a16="http://schemas.microsoft.com/office/drawing/2014/main" val="2782072545"/>
                    </a:ext>
                  </a:extLst>
                </a:gridCol>
                <a:gridCol w="2014980">
                  <a:extLst>
                    <a:ext uri="{9D8B030D-6E8A-4147-A177-3AD203B41FA5}">
                      <a16:colId xmlns:a16="http://schemas.microsoft.com/office/drawing/2014/main" val="2459977477"/>
                    </a:ext>
                  </a:extLst>
                </a:gridCol>
                <a:gridCol w="2014980">
                  <a:extLst>
                    <a:ext uri="{9D8B030D-6E8A-4147-A177-3AD203B41FA5}">
                      <a16:colId xmlns:a16="http://schemas.microsoft.com/office/drawing/2014/main" val="950929747"/>
                    </a:ext>
                  </a:extLst>
                </a:gridCol>
                <a:gridCol w="2014980">
                  <a:extLst>
                    <a:ext uri="{9D8B030D-6E8A-4147-A177-3AD203B41FA5}">
                      <a16:colId xmlns:a16="http://schemas.microsoft.com/office/drawing/2014/main" val="1759030158"/>
                    </a:ext>
                  </a:extLst>
                </a:gridCol>
              </a:tblGrid>
              <a:tr h="422497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Phone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Email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solidFill>
                            <a:schemeClr val="bg1"/>
                          </a:solidFill>
                        </a:rPr>
                        <a:t>Resource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219140"/>
                  </a:ext>
                </a:extLst>
              </a:tr>
              <a:tr h="422497">
                <a:tc>
                  <a:txBody>
                    <a:bodyPr/>
                    <a:lstStyle/>
                    <a:p>
                      <a:r>
                        <a:rPr lang="en-US" sz="1200" dirty="0"/>
                        <a:t>John Round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Principal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O: (802) 251-1879 x1524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2"/>
                        </a:rPr>
                        <a:t>jround@therichardsgrp.com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Strategy &amp; Underwriting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8693244"/>
                  </a:ext>
                </a:extLst>
              </a:tr>
              <a:tr h="422497">
                <a:tc>
                  <a:txBody>
                    <a:bodyPr/>
                    <a:lstStyle/>
                    <a:p>
                      <a:r>
                        <a:rPr lang="en-US" sz="1200" dirty="0"/>
                        <a:t>Drew Bryenton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Account Executive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O: (802) 251-1821 x1530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3"/>
                        </a:rPr>
                        <a:t>dbryenton@therichardsgrp.com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Rewards, Overall Account Management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023724"/>
                  </a:ext>
                </a:extLst>
              </a:tr>
              <a:tr h="422497">
                <a:tc>
                  <a:txBody>
                    <a:bodyPr/>
                    <a:lstStyle/>
                    <a:p>
                      <a:r>
                        <a:rPr lang="en-US" sz="1200" dirty="0"/>
                        <a:t>Katie Andrews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Sr. Account Manager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O: (802</a:t>
                      </a:r>
                      <a:r>
                        <a:rPr lang="en-US" sz="1200"/>
                        <a:t>) 251-1868 x2224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" action="ppaction://noaction"/>
                        </a:rPr>
                        <a:t>kandrews@therichardgrp.com</a:t>
                      </a:r>
                      <a:r>
                        <a:rPr lang="en-US" sz="11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Rewards, Day to Day Service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517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Jennifer Susmann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Account Manager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O: (802</a:t>
                      </a:r>
                      <a:r>
                        <a:rPr lang="en-US" sz="1200"/>
                        <a:t>) 251-3850 x1045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4"/>
                        </a:rPr>
                        <a:t>jsusmann@therichardsgrp.com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Rewards, Day to Day Service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797900"/>
                  </a:ext>
                </a:extLst>
              </a:tr>
              <a:tr h="422497">
                <a:tc>
                  <a:txBody>
                    <a:bodyPr/>
                    <a:lstStyle/>
                    <a:p>
                      <a:r>
                        <a:rPr lang="en-US" sz="1200" dirty="0"/>
                        <a:t>Mari Walsh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Director of Well - Being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O: (802) 251-1858 x1827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5"/>
                        </a:rPr>
                        <a:t>mwalsh@therichardsgrp.com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 Rewards, Organizational Wellness Lead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787376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4C33B02-2265-4302-84B1-154A728F3E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8" y="202682"/>
            <a:ext cx="2042160" cy="8509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39A55DCA-0D17-DB3E-992E-E5ABEBC08C57}"/>
              </a:ext>
            </a:extLst>
          </p:cNvPr>
          <p:cNvSpPr txBox="1"/>
          <p:nvPr/>
        </p:nvSpPr>
        <p:spPr>
          <a:xfrm>
            <a:off x="5848104" y="40787"/>
            <a:ext cx="4681602" cy="897682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sz="2000" b="1" spc="-5" dirty="0">
                <a:latin typeface="Cambria"/>
                <a:cs typeface="Cambria"/>
              </a:rPr>
              <a:t>The Richards</a:t>
            </a:r>
            <a:r>
              <a:rPr sz="2000" b="1" spc="-1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Group</a:t>
            </a:r>
            <a:r>
              <a:rPr sz="2000" b="1" spc="-5" dirty="0">
                <a:latin typeface="Cambria"/>
                <a:cs typeface="Cambria"/>
              </a:rPr>
              <a:t> </a:t>
            </a:r>
            <a:endParaRPr lang="en-US" sz="2000" b="1" spc="-5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sz="2000" b="1" spc="-10" dirty="0">
                <a:latin typeface="Cambria"/>
                <a:cs typeface="Cambria"/>
              </a:rPr>
              <a:t>Contact</a:t>
            </a:r>
            <a:r>
              <a:rPr sz="2000" b="1" spc="-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Lis</a:t>
            </a:r>
            <a:r>
              <a:rPr lang="en-US" sz="2000" b="1" dirty="0">
                <a:latin typeface="Cambria"/>
                <a:cs typeface="Cambria"/>
              </a:rPr>
              <a:t>t </a:t>
            </a:r>
            <a:r>
              <a:rPr sz="2000" b="1" dirty="0">
                <a:latin typeface="Cambria"/>
                <a:cs typeface="Cambria"/>
              </a:rPr>
              <a:t>2023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7CD9A5-FA60-B890-EEA0-96DC084A8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804" y="4564702"/>
            <a:ext cx="4106391" cy="1872484"/>
          </a:xfrm>
          <a:prstGeom prst="rect">
            <a:avLst/>
          </a:prstGeom>
        </p:spPr>
      </p:pic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3B6F9B9-F05B-9423-02FC-6FCE08B86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07" y="4638654"/>
            <a:ext cx="1199587" cy="1761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080F5E-D6B2-ADA0-F8B5-B2BD4359AB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9195" y="4624894"/>
            <a:ext cx="1199587" cy="17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65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80BFF797C8A43A29EDC5A666CCEBB" ma:contentTypeVersion="18" ma:contentTypeDescription="Create a new document." ma:contentTypeScope="" ma:versionID="c6672b3205b61a556431eb4d93de90fe">
  <xsd:schema xmlns:xsd="http://www.w3.org/2001/XMLSchema" xmlns:xs="http://www.w3.org/2001/XMLSchema" xmlns:p="http://schemas.microsoft.com/office/2006/metadata/properties" xmlns:ns2="df5f1c64-a2d3-4332-9f8d-c8619b2cba23" xmlns:ns3="0a71efb1-5250-41f9-9a5a-0cbae10a56dd" targetNamespace="http://schemas.microsoft.com/office/2006/metadata/properties" ma:root="true" ma:fieldsID="944809128d24bc02b8db4afc9074067b" ns2:_="" ns3:_="">
    <xsd:import namespace="df5f1c64-a2d3-4332-9f8d-c8619b2cba23"/>
    <xsd:import namespace="0a71efb1-5250-41f9-9a5a-0cbae10a56dd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f1c64-a2d3-4332-9f8d-c8619b2cba23" elementFormDefault="qualified">
    <xsd:import namespace="http://schemas.microsoft.com/office/2006/documentManagement/types"/>
    <xsd:import namespace="http://schemas.microsoft.com/office/infopath/2007/PartnerControls"/>
    <xsd:element name="test" ma:index="2" nillable="true" ma:displayName="test" ma:format="DateTime" ma:internalName="test" ma:readOnly="false">
      <xsd:simpleType>
        <xsd:restriction base="dms:DateTime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38fdedc-b272-477a-bf77-2e9ca0abd3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1efb1-5250-41f9-9a5a-0cbae10a56d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48a27664-d785-459c-ac4e-4a0a4e033b04}" ma:internalName="TaxCatchAll" ma:readOnly="false" ma:showField="CatchAllData" ma:web="0a71efb1-5250-41f9-9a5a-0cbae10a56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71efb1-5250-41f9-9a5a-0cbae10a56dd" xsi:nil="true"/>
    <test xmlns="df5f1c64-a2d3-4332-9f8d-c8619b2cba23" xsi:nil="true"/>
    <lcf76f155ced4ddcb4097134ff3c332f xmlns="df5f1c64-a2d3-4332-9f8d-c8619b2cba2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D4C921-1519-48C9-A475-20D2ABA468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5f1c64-a2d3-4332-9f8d-c8619b2cba23"/>
    <ds:schemaRef ds:uri="0a71efb1-5250-41f9-9a5a-0cbae10a56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F878FB-034F-4F1A-81D6-DB05984A80CE}">
  <ds:schemaRefs>
    <ds:schemaRef ds:uri="http://schemas.microsoft.com/office/2006/metadata/properties"/>
    <ds:schemaRef ds:uri="http://schemas.microsoft.com/office/infopath/2007/PartnerControls"/>
    <ds:schemaRef ds:uri="0a71efb1-5250-41f9-9a5a-0cbae10a56dd"/>
    <ds:schemaRef ds:uri="df5f1c64-a2d3-4332-9f8d-c8619b2cba23"/>
  </ds:schemaRefs>
</ds:datastoreItem>
</file>

<file path=customXml/itemProps3.xml><?xml version="1.0" encoding="utf-8"?>
<ds:datastoreItem xmlns:ds="http://schemas.openxmlformats.org/officeDocument/2006/customXml" ds:itemID="{32195470-685E-43FE-8556-2471C65552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125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Keefe, Johanna</dc:creator>
  <cp:lastModifiedBy>Susmann, Jennifer</cp:lastModifiedBy>
  <cp:revision>14</cp:revision>
  <dcterms:created xsi:type="dcterms:W3CDTF">2021-02-01T19:34:42Z</dcterms:created>
  <dcterms:modified xsi:type="dcterms:W3CDTF">2023-04-13T20:03:41Z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0x0101000B980BFF797C8A43A29EDC5A666CCEBB</vt:lpwstr>
  </property>
  <property fmtid="{D5CDD505-2E9C-101B-9397-08002B2CF9AE}" pid="3" name="Order">
    <vt:r8>37664000</vt:r8>
  </property>
  <property fmtid="{D5CDD505-2E9C-101B-9397-08002B2CF9AE}" pid="4" name="MediaServiceImageTags">
    <vt:lpwstr/>
  </property>
</Properties>
</file>