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546100"/>
            <a:ext cx="12192000" cy="5102480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on box / use insert picture /  then use crop tool to position or enlarge in box</a:t>
            </a:r>
          </a:p>
        </p:txBody>
      </p:sp>
      <p:sp>
        <p:nvSpPr>
          <p:cNvPr id="10242" name="Title Placeholder 1"/>
          <p:cNvSpPr>
            <a:spLocks noGrp="1"/>
          </p:cNvSpPr>
          <p:nvPr>
            <p:ph type="ctrTitle"/>
          </p:nvPr>
        </p:nvSpPr>
        <p:spPr>
          <a:xfrm>
            <a:off x="609601" y="1801424"/>
            <a:ext cx="6047873" cy="1420957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4400"/>
              </a:lnSpc>
              <a:defRPr sz="4267" b="1" cap="all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609600" y="3287995"/>
            <a:ext cx="6047872" cy="838173"/>
          </a:xfrm>
        </p:spPr>
        <p:txBody>
          <a:bodyPr anchor="ctr"/>
          <a:lstStyle>
            <a:lvl1pPr marL="0" indent="0">
              <a:lnSpc>
                <a:spcPts val="2667"/>
              </a:lnSpc>
              <a:buFont typeface="Arial" charset="0"/>
              <a:buNone/>
              <a:defRPr sz="2400" b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52"/>
          <a:stretch/>
        </p:blipFill>
        <p:spPr>
          <a:xfrm>
            <a:off x="9173633" y="5753186"/>
            <a:ext cx="2728384" cy="11345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59" t="30410" r="-6860" b="10635"/>
          <a:stretch/>
        </p:blipFill>
        <p:spPr>
          <a:xfrm>
            <a:off x="503767" y="6104551"/>
            <a:ext cx="3835399" cy="6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01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 rot="5400000">
            <a:off x="3897577" y="-3926151"/>
            <a:ext cx="4424363" cy="12232217"/>
          </a:xfrm>
          <a:prstGeom prst="rect">
            <a:avLst/>
          </a:prstGeom>
          <a:solidFill>
            <a:srgbClr val="002850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 rot="5400000">
            <a:off x="5405174" y="-1009385"/>
            <a:ext cx="1404937" cy="12227984"/>
          </a:xfrm>
          <a:prstGeom prst="rect">
            <a:avLst/>
          </a:prstGeom>
          <a:solidFill>
            <a:srgbClr val="0065A6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609600" y="4402137"/>
            <a:ext cx="10261600" cy="1404939"/>
          </a:xfrm>
        </p:spPr>
        <p:txBody>
          <a:bodyPr anchor="ctr"/>
          <a:lstStyle>
            <a:lvl1pPr marL="0" indent="0">
              <a:lnSpc>
                <a:spcPts val="2933"/>
              </a:lnSpc>
              <a:buFont typeface="Arial" charset="0"/>
              <a:buNone/>
              <a:defRPr sz="2667" b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ctrTitle"/>
          </p:nvPr>
        </p:nvSpPr>
        <p:spPr>
          <a:xfrm>
            <a:off x="603252" y="2979739"/>
            <a:ext cx="11622616" cy="957264"/>
          </a:xfrm>
          <a:prstGeom prst="rect">
            <a:avLst/>
          </a:prstGeom>
        </p:spPr>
        <p:txBody>
          <a:bodyPr anchor="b"/>
          <a:lstStyle>
            <a:lvl1pPr>
              <a:lnSpc>
                <a:spcPts val="5333"/>
              </a:lnSpc>
              <a:defRPr sz="5067" b="1" cap="all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C01F01-A601-4FE5-8E71-6675F782C62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Confidential, unpublished property of Cigna. Do not duplicate or distribute. Use and distribution limited solely to authorized personnel. © 2019 Cigna</a:t>
            </a:r>
          </a:p>
        </p:txBody>
      </p:sp>
    </p:spTree>
    <p:extLst>
      <p:ext uri="{BB962C8B-B14F-4D97-AF65-F5344CB8AC3E}">
        <p14:creationId xmlns:p14="http://schemas.microsoft.com/office/powerpoint/2010/main" val="107158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06910" indent="-306910">
              <a:buClr>
                <a:schemeClr val="tx1"/>
              </a:buClr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78867" y="274639"/>
            <a:ext cx="10972800" cy="646112"/>
          </a:xfrm>
        </p:spPr>
        <p:txBody>
          <a:bodyPr/>
          <a:lstStyle>
            <a:lvl1pPr>
              <a:defRPr sz="2667" cap="none">
                <a:solidFill>
                  <a:srgbClr val="0065A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EC0547-4173-4FD2-B3AD-CE0209F6F0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Confidential, unpublished property of Cigna. Do not duplicate or distribute. Use and distribution limited solely to authorized personnel. © 2019 Cigna</a:t>
            </a:r>
          </a:p>
        </p:txBody>
      </p:sp>
    </p:spTree>
    <p:extLst>
      <p:ext uri="{BB962C8B-B14F-4D97-AF65-F5344CB8AC3E}">
        <p14:creationId xmlns:p14="http://schemas.microsoft.com/office/powerpoint/2010/main" val="219719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78867" y="274639"/>
            <a:ext cx="10972800" cy="646112"/>
          </a:xfrm>
        </p:spPr>
        <p:txBody>
          <a:bodyPr/>
          <a:lstStyle>
            <a:lvl1pPr>
              <a:defRPr sz="2667" cap="none">
                <a:solidFill>
                  <a:srgbClr val="0065A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C9F2F1-5B60-4828-8D48-CC3CA0267D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Confidential, unpublished property of Cigna. Do not duplicate or distribute. Use and distribution limited solely to authorized personnel. © 2019 Cigna</a:t>
            </a:r>
          </a:p>
        </p:txBody>
      </p:sp>
    </p:spTree>
    <p:extLst>
      <p:ext uri="{BB962C8B-B14F-4D97-AF65-F5344CB8AC3E}">
        <p14:creationId xmlns:p14="http://schemas.microsoft.com/office/powerpoint/2010/main" val="209845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0E1DF-8D3F-4AD8-AE6B-6D4EC949FB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Confidential, unpublished property of Cigna. Do not duplicate or distribute. Use and distribution limited solely to authorized personnel. © 2019 Cigna</a:t>
            </a:r>
          </a:p>
        </p:txBody>
      </p:sp>
    </p:spTree>
    <p:extLst>
      <p:ext uri="{BB962C8B-B14F-4D97-AF65-F5344CB8AC3E}">
        <p14:creationId xmlns:p14="http://schemas.microsoft.com/office/powerpoint/2010/main" val="371604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 rot="5400000">
            <a:off x="3195107" y="-3223682"/>
            <a:ext cx="5829301" cy="12232217"/>
          </a:xfrm>
          <a:prstGeom prst="rect">
            <a:avLst/>
          </a:prstGeom>
          <a:solidFill>
            <a:srgbClr val="002850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01841"/>
            <a:ext cx="9349317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Confidential, unpublished property of Cigna. Do not duplicate or distribute. Use and distribution limited solely to authorized personnel. © 2019 Cigna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47200" y="660501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fld id="{C8C01F01-A601-4FE5-8E71-6675F782C6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5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035052"/>
            <a:ext cx="12192000" cy="4772025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on box / use insert picture /  then use crop tool to position or enlarge in box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3633" y="5961064"/>
            <a:ext cx="2728384" cy="850899"/>
          </a:xfrm>
          <a:prstGeom prst="rect">
            <a:avLst/>
          </a:prstGeom>
        </p:spPr>
      </p:pic>
      <p:sp>
        <p:nvSpPr>
          <p:cNvPr id="10242" name="Title Placeholder 1"/>
          <p:cNvSpPr>
            <a:spLocks noGrp="1"/>
          </p:cNvSpPr>
          <p:nvPr>
            <p:ph type="ctrTitle"/>
          </p:nvPr>
        </p:nvSpPr>
        <p:spPr>
          <a:xfrm>
            <a:off x="609601" y="1948202"/>
            <a:ext cx="6047873" cy="1432676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300"/>
              </a:lnSpc>
              <a:defRPr sz="3200" b="1" cap="all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43" name="Tex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609600" y="3439579"/>
            <a:ext cx="6047872" cy="845085"/>
          </a:xfrm>
        </p:spPr>
        <p:txBody>
          <a:bodyPr anchor="ctr"/>
          <a:lstStyle>
            <a:lvl1pPr marL="0" indent="0">
              <a:lnSpc>
                <a:spcPts val="2000"/>
              </a:lnSpc>
              <a:buFont typeface="Arial" charset="0"/>
              <a:buNone/>
              <a:defRPr sz="1800" b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396"/>
          <a:stretch/>
        </p:blipFill>
        <p:spPr>
          <a:xfrm>
            <a:off x="503769" y="6224587"/>
            <a:ext cx="3835399" cy="50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48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035052"/>
            <a:ext cx="12192000" cy="4772025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on box / use insert picture /  then use crop tool to position or enlarge in box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3633" y="5961064"/>
            <a:ext cx="2728384" cy="850899"/>
          </a:xfrm>
          <a:prstGeom prst="rect">
            <a:avLst/>
          </a:prstGeom>
        </p:spPr>
      </p:pic>
      <p:sp>
        <p:nvSpPr>
          <p:cNvPr id="10242" name="Title Placeholder 1"/>
          <p:cNvSpPr>
            <a:spLocks noGrp="1"/>
          </p:cNvSpPr>
          <p:nvPr>
            <p:ph type="ctrTitle"/>
          </p:nvPr>
        </p:nvSpPr>
        <p:spPr>
          <a:xfrm>
            <a:off x="609601" y="1948202"/>
            <a:ext cx="6047873" cy="1432676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300"/>
              </a:lnSpc>
              <a:defRPr sz="3200" b="1" cap="all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43" name="Tex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609600" y="3439579"/>
            <a:ext cx="6047872" cy="845085"/>
          </a:xfrm>
        </p:spPr>
        <p:txBody>
          <a:bodyPr anchor="ctr"/>
          <a:lstStyle>
            <a:lvl1pPr marL="0" indent="0">
              <a:lnSpc>
                <a:spcPts val="2000"/>
              </a:lnSpc>
              <a:buFont typeface="Arial" charset="0"/>
              <a:buNone/>
              <a:defRPr sz="1800" b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396"/>
          <a:stretch/>
        </p:blipFill>
        <p:spPr>
          <a:xfrm>
            <a:off x="503769" y="6224587"/>
            <a:ext cx="3835399" cy="50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3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035052"/>
            <a:ext cx="12192000" cy="4772025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on box / use insert picture /  then use crop tool to position or enlarge in box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3633" y="5961064"/>
            <a:ext cx="2728384" cy="850899"/>
          </a:xfrm>
          <a:prstGeom prst="rect">
            <a:avLst/>
          </a:prstGeom>
        </p:spPr>
      </p:pic>
      <p:sp>
        <p:nvSpPr>
          <p:cNvPr id="10242" name="Title Placeholder 1"/>
          <p:cNvSpPr>
            <a:spLocks noGrp="1"/>
          </p:cNvSpPr>
          <p:nvPr>
            <p:ph type="ctrTitle"/>
          </p:nvPr>
        </p:nvSpPr>
        <p:spPr>
          <a:xfrm>
            <a:off x="609601" y="1948202"/>
            <a:ext cx="6047873" cy="1432676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300"/>
              </a:lnSpc>
              <a:defRPr sz="3200" b="1" cap="all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43" name="Tex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609600" y="3439579"/>
            <a:ext cx="6047872" cy="845085"/>
          </a:xfrm>
        </p:spPr>
        <p:txBody>
          <a:bodyPr anchor="ctr"/>
          <a:lstStyle>
            <a:lvl1pPr marL="0" indent="0">
              <a:lnSpc>
                <a:spcPts val="2000"/>
              </a:lnSpc>
              <a:buFont typeface="Arial" charset="0"/>
              <a:buNone/>
              <a:defRPr sz="1800" b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396"/>
          <a:stretch/>
        </p:blipFill>
        <p:spPr>
          <a:xfrm>
            <a:off x="503769" y="6224587"/>
            <a:ext cx="3835399" cy="50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49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5216" y="1600200"/>
            <a:ext cx="10972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 16 </a:t>
            </a:r>
            <a:r>
              <a:rPr lang="en-US" altLang="en-US" dirty="0" err="1"/>
              <a:t>pt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347200" y="6605016"/>
            <a:ext cx="2844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333">
                <a:solidFill>
                  <a:srgbClr val="999999"/>
                </a:solidFill>
              </a:defRPr>
            </a:lvl1pPr>
          </a:lstStyle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fld id="{B96EB2AE-DF96-457D-9F43-958D79343F70}" type="slidenum">
              <a:rPr lang="en-US" altLang="en-US" smtClean="0">
                <a:latin typeface="Arial" charset="0"/>
                <a:cs typeface="Arial" charset="0"/>
              </a:rPr>
              <a:pPr defTabSz="60958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01841"/>
            <a:ext cx="934931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67">
                <a:solidFill>
                  <a:srgbClr val="999999"/>
                </a:solidFill>
                <a:latin typeface="Arial Narrow" pitchFamily="-84" charset="0"/>
                <a:ea typeface="MS PGothic" pitchFamily="34" charset="-128"/>
              </a:defRPr>
            </a:lvl1pPr>
          </a:lstStyle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cs typeface="Arial" charset="0"/>
              </a:rPr>
              <a:t>Confidential, unpublished property of Cigna. Do not duplicate or distribute. Use and distribution limited solely to authorized personnel. © 2019 Cigna</a:t>
            </a:r>
            <a:endParaRPr lang="en-US" altLang="en-US" dirty="0">
              <a:cs typeface="Arial" charset="0"/>
            </a:endParaRPr>
          </a:p>
        </p:txBody>
      </p:sp>
      <p:sp>
        <p:nvSpPr>
          <p:cNvPr id="1029" name="Title Placeholder 26"/>
          <p:cNvSpPr>
            <a:spLocks noGrp="1"/>
          </p:cNvSpPr>
          <p:nvPr>
            <p:ph type="title"/>
          </p:nvPr>
        </p:nvSpPr>
        <p:spPr bwMode="auto">
          <a:xfrm>
            <a:off x="585216" y="285242"/>
            <a:ext cx="10972800" cy="64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52"/>
          <a:stretch/>
        </p:blipFill>
        <p:spPr>
          <a:xfrm>
            <a:off x="9173633" y="5753186"/>
            <a:ext cx="2728384" cy="113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19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667" b="1" kern="1200">
          <a:solidFill>
            <a:srgbClr val="0065A6"/>
          </a:solidFill>
          <a:latin typeface="Arial"/>
          <a:ea typeface="MS PGothic" pitchFamily="34" charset="-128"/>
          <a:cs typeface="Arial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595959"/>
          </a:solidFill>
          <a:latin typeface="Arial" charset="0"/>
          <a:ea typeface="MS PGothic" pitchFamily="34" charset="-128"/>
          <a:cs typeface="Arial" pitchFamily="34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595959"/>
          </a:solidFill>
          <a:latin typeface="Arial" charset="0"/>
          <a:ea typeface="MS PGothic" pitchFamily="34" charset="-128"/>
          <a:cs typeface="Arial" pitchFamily="34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595959"/>
          </a:solidFill>
          <a:latin typeface="Arial" charset="0"/>
          <a:ea typeface="MS PGothic" pitchFamily="34" charset="-128"/>
          <a:cs typeface="Arial" pitchFamily="34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595959"/>
          </a:solidFill>
          <a:latin typeface="Arial" charset="0"/>
          <a:ea typeface="MS PGothic" pitchFamily="34" charset="-128"/>
          <a:cs typeface="Arial" pitchFamily="34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rgbClr val="4F56AB"/>
          </a:solidFill>
          <a:latin typeface="Arial" charset="0"/>
          <a:ea typeface="ＭＳ Ｐゴシック" charset="-128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rgbClr val="4F56AB"/>
          </a:solidFill>
          <a:latin typeface="Arial" charset="0"/>
          <a:ea typeface="ＭＳ Ｐゴシック" charset="-128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rgbClr val="4F56AB"/>
          </a:solidFill>
          <a:latin typeface="Arial" charset="0"/>
          <a:ea typeface="ＭＳ Ｐゴシック" charset="-128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rgbClr val="4F56AB"/>
          </a:solidFill>
          <a:latin typeface="Arial" charset="0"/>
          <a:ea typeface="ＭＳ Ｐゴシック" charset="-128"/>
        </a:defRPr>
      </a:lvl9pPr>
    </p:titleStyle>
    <p:bodyStyle>
      <a:lvl1pPr marL="306910" indent="-306910" algn="l" defTabSz="60958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133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605352" indent="-298443" algn="l" defTabSz="60958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133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912261" indent="-306910" algn="l" defTabSz="60958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133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221287" indent="-309026" algn="l" defTabSz="60958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133"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1528195" indent="-306910" algn="l" defTabSz="60958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133"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flipH="1">
            <a:off x="0" y="-6516"/>
            <a:ext cx="12297104" cy="5909931"/>
            <a:chOff x="0" y="-31898"/>
            <a:chExt cx="9222828" cy="4432448"/>
          </a:xfrm>
        </p:grpSpPr>
        <p:pic>
          <p:nvPicPr>
            <p:cNvPr id="8" name="Picture 7" descr="532173381web.jpg"/>
            <p:cNvPicPr>
              <a:picLocks noChangeAspect="1"/>
            </p:cNvPicPr>
            <p:nvPr/>
          </p:nvPicPr>
          <p:blipFill>
            <a:blip r:embed="rId2"/>
            <a:srcRect b="9285"/>
            <a:stretch>
              <a:fillRect/>
            </a:stretch>
          </p:blipFill>
          <p:spPr>
            <a:xfrm>
              <a:off x="0" y="0"/>
              <a:ext cx="6936828" cy="440055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793828" y="-31898"/>
              <a:ext cx="3429000" cy="4432448"/>
            </a:xfrm>
            <a:prstGeom prst="rect">
              <a:avLst/>
            </a:prstGeom>
            <a:solidFill>
              <a:srgbClr val="11171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prstClr val="white"/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C0547-4173-4FD2-B3AD-CE0209F6F09F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Confidential, unpublished property of Cigna. Do not duplicate or distribute. Use and distribution limited solely to authorized personnel. © 2020 Cigna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5275" y="1102784"/>
            <a:ext cx="4101841" cy="4267200"/>
          </a:xfrm>
        </p:spPr>
        <p:txBody>
          <a:bodyPr anchor="ctr" anchorCtr="0"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67" dirty="0">
                <a:solidFill>
                  <a:schemeClr val="bg1"/>
                </a:solidFill>
              </a:rPr>
              <a:t>Get rewarded for the healthy actions you take. </a:t>
            </a:r>
            <a:r>
              <a:rPr lang="en-US" sz="1867" dirty="0" smtClean="0">
                <a:solidFill>
                  <a:schemeClr val="bg1"/>
                </a:solidFill>
              </a:rPr>
              <a:t>Eligible faculty and staff can earn up to a $300 reward for completing qualifying activities</a:t>
            </a:r>
            <a:r>
              <a:rPr lang="en-US" sz="1867" dirty="0" smtClean="0">
                <a:solidFill>
                  <a:schemeClr val="bg1"/>
                </a:solidFill>
              </a:rPr>
              <a:t>.</a:t>
            </a:r>
            <a:r>
              <a:rPr lang="en-US" sz="1867" dirty="0" smtClean="0">
                <a:solidFill>
                  <a:schemeClr val="bg1"/>
                </a:solidFill>
              </a:rPr>
              <a:t> </a:t>
            </a:r>
            <a:r>
              <a:rPr lang="en-US" sz="1867" dirty="0">
                <a:solidFill>
                  <a:schemeClr val="bg1"/>
                </a:solidFill>
              </a:rPr>
              <a:t>Y</a:t>
            </a:r>
            <a:r>
              <a:rPr lang="en-US" sz="1867" dirty="0" smtClean="0">
                <a:solidFill>
                  <a:schemeClr val="bg1"/>
                </a:solidFill>
              </a:rPr>
              <a:t>ou </a:t>
            </a:r>
            <a:r>
              <a:rPr lang="en-US" sz="1867" dirty="0">
                <a:solidFill>
                  <a:schemeClr val="bg1"/>
                </a:solidFill>
              </a:rPr>
              <a:t>can </a:t>
            </a:r>
            <a:r>
              <a:rPr lang="en-US" sz="1867" dirty="0" smtClean="0">
                <a:solidFill>
                  <a:schemeClr val="bg1"/>
                </a:solidFill>
              </a:rPr>
              <a:t>earn for taking </a:t>
            </a:r>
            <a:r>
              <a:rPr lang="en-US" sz="1867" dirty="0">
                <a:solidFill>
                  <a:schemeClr val="bg1"/>
                </a:solidFill>
              </a:rPr>
              <a:t>a health assessment, getting a biometric screening</a:t>
            </a:r>
            <a:r>
              <a:rPr lang="en-US" sz="1867" dirty="0" smtClean="0">
                <a:solidFill>
                  <a:schemeClr val="bg1"/>
                </a:solidFill>
              </a:rPr>
              <a:t>, participating </a:t>
            </a:r>
            <a:r>
              <a:rPr lang="en-US" sz="1867" dirty="0">
                <a:solidFill>
                  <a:schemeClr val="bg1"/>
                </a:solidFill>
              </a:rPr>
              <a:t>in a wellness </a:t>
            </a:r>
            <a:r>
              <a:rPr lang="en-US" sz="1867" dirty="0" smtClean="0">
                <a:solidFill>
                  <a:schemeClr val="bg1"/>
                </a:solidFill>
              </a:rPr>
              <a:t>program, and much more!</a:t>
            </a:r>
            <a:endParaRPr lang="en-US" sz="1867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9550" y="274639"/>
            <a:ext cx="11342117" cy="1026981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Coming in 2021: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Cigna </a:t>
            </a:r>
            <a:r>
              <a:rPr lang="en-US" dirty="0">
                <a:solidFill>
                  <a:srgbClr val="FFFFFF"/>
                </a:solidFill>
              </a:rPr>
              <a:t>Motivate</a:t>
            </a:r>
            <a:r>
              <a:rPr lang="en-US" i="1" dirty="0">
                <a:solidFill>
                  <a:srgbClr val="FFFFFF"/>
                </a:solidFill>
              </a:rPr>
              <a:t>Me</a:t>
            </a:r>
            <a:r>
              <a:rPr lang="en-US" sz="2400" b="0" baseline="30000" dirty="0">
                <a:solidFill>
                  <a:srgbClr val="FFFFFF"/>
                </a:solidFill>
              </a:rPr>
              <a:t>®</a:t>
            </a:r>
            <a:r>
              <a:rPr lang="en-US" dirty="0">
                <a:solidFill>
                  <a:srgbClr val="FFFFFF"/>
                </a:solidFill>
              </a:rPr>
              <a:t>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Program*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916115"/>
            <a:ext cx="8910696" cy="70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r>
              <a:rPr lang="en-US" sz="1333" dirty="0">
                <a:solidFill>
                  <a:srgbClr val="7F7F7F"/>
                </a:solidFill>
                <a:latin typeface="Arial Narrow"/>
                <a:cs typeface="Arial Narrow"/>
              </a:rPr>
              <a:t>If you are unable to participate in any of the program events, activities or goals due to a disability or other reason, you may be able to get a reasonable accommodation for participation, or a different standard for rewards. Contact Cigna for more information. Incentives are funded by your employer and may be considered taxable income. Contact your personal tax advisor if you have questions. </a:t>
            </a:r>
            <a:endParaRPr lang="en-US" sz="1333" b="1" dirty="0">
              <a:solidFill>
                <a:srgbClr val="7F7F7F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263478007"/>
      </p:ext>
    </p:extLst>
  </p:cSld>
  <p:clrMapOvr>
    <a:masterClrMapping/>
  </p:clrMapOvr>
</p:sld>
</file>

<file path=ppt/theme/theme1.xml><?xml version="1.0" encoding="utf-8"?>
<a:theme xmlns:a="http://schemas.openxmlformats.org/drawingml/2006/main" name="Brand_BluePhoto_PPT_External_16x9-20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Arial Narrow</vt:lpstr>
      <vt:lpstr>Calibri</vt:lpstr>
      <vt:lpstr>Brand_BluePhoto_PPT_External_16x9-2017</vt:lpstr>
      <vt:lpstr>Coming in 2021:  Cigna MotivateMe®  Program*</vt:lpstr>
    </vt:vector>
  </TitlesOfParts>
  <Company>Cigna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Cigna MotivateMe®  Program*</dc:title>
  <dc:creator>Walsh, Mari</dc:creator>
  <cp:lastModifiedBy>Walsh, Mari</cp:lastModifiedBy>
  <cp:revision>2</cp:revision>
  <dcterms:created xsi:type="dcterms:W3CDTF">2020-09-08T16:52:10Z</dcterms:created>
  <dcterms:modified xsi:type="dcterms:W3CDTF">2020-09-14T17:10:35Z</dcterms:modified>
</cp:coreProperties>
</file>