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7"/>
  </p:notesMasterIdLst>
  <p:handoutMasterIdLst>
    <p:handoutMasterId r:id="rId48"/>
  </p:handoutMasterIdLst>
  <p:sldIdLst>
    <p:sldId id="258" r:id="rId5"/>
    <p:sldId id="257" r:id="rId6"/>
    <p:sldId id="260" r:id="rId7"/>
    <p:sldId id="263" r:id="rId8"/>
    <p:sldId id="316" r:id="rId9"/>
    <p:sldId id="317" r:id="rId10"/>
    <p:sldId id="354"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40" r:id="rId30"/>
    <p:sldId id="341" r:id="rId31"/>
    <p:sldId id="342" r:id="rId32"/>
    <p:sldId id="351" r:id="rId33"/>
    <p:sldId id="284" r:id="rId34"/>
    <p:sldId id="339" r:id="rId35"/>
    <p:sldId id="346" r:id="rId36"/>
    <p:sldId id="347" r:id="rId37"/>
    <p:sldId id="348" r:id="rId38"/>
    <p:sldId id="344" r:id="rId39"/>
    <p:sldId id="343" r:id="rId40"/>
    <p:sldId id="295" r:id="rId41"/>
    <p:sldId id="294" r:id="rId42"/>
    <p:sldId id="338" r:id="rId43"/>
    <p:sldId id="353" r:id="rId44"/>
    <p:sldId id="355" r:id="rId45"/>
    <p:sldId id="350" r:id="rId46"/>
  </p:sldIdLst>
  <p:sldSz cx="12192000" cy="6858000"/>
  <p:notesSz cx="92964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y Frink" initials="MF" lastIdx="2" clrIdx="0">
    <p:extLst>
      <p:ext uri="{19B8F6BF-5375-455C-9EA6-DF929625EA0E}">
        <p15:presenceInfo xmlns:p15="http://schemas.microsoft.com/office/powerpoint/2012/main" userId="S-1-5-21-2764663964-3167994-511293880-110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BDE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A3F7F1-0498-4618-A206-4659CCF5B82A}" v="75" dt="2022-11-07T18:46:33.696"/>
    <p1510:client id="{DC66779A-9952-4654-892F-CBCFA1D82880}" vWet="4" dt="2022-11-07T14:55:31.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672" autoAdjust="0"/>
  </p:normalViewPr>
  <p:slideViewPr>
    <p:cSldViewPr snapToGrid="0">
      <p:cViewPr varScale="1">
        <p:scale>
          <a:sx n="49" d="100"/>
          <a:sy n="49" d="100"/>
        </p:scale>
        <p:origin x="1302" y="21"/>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y Parker" userId="ef7a3271-a782-48e1-a0df-87d1b3efeac9" providerId="ADAL" clId="{9FA3F7F1-0498-4618-A206-4659CCF5B82A}"/>
    <pc:docChg chg="undo redo custSel addSld delSld modSld sldOrd">
      <pc:chgData name="Tiffany Parker" userId="ef7a3271-a782-48e1-a0df-87d1b3efeac9" providerId="ADAL" clId="{9FA3F7F1-0498-4618-A206-4659CCF5B82A}" dt="2022-11-07T18:47:52.121" v="3092" actId="6549"/>
      <pc:docMkLst>
        <pc:docMk/>
      </pc:docMkLst>
      <pc:sldChg chg="modSp mod">
        <pc:chgData name="Tiffany Parker" userId="ef7a3271-a782-48e1-a0df-87d1b3efeac9" providerId="ADAL" clId="{9FA3F7F1-0498-4618-A206-4659CCF5B82A}" dt="2022-11-07T10:10:27.968" v="1736" actId="1076"/>
        <pc:sldMkLst>
          <pc:docMk/>
          <pc:sldMk cId="2233811833" sldId="257"/>
        </pc:sldMkLst>
        <pc:spChg chg="mod">
          <ac:chgData name="Tiffany Parker" userId="ef7a3271-a782-48e1-a0df-87d1b3efeac9" providerId="ADAL" clId="{9FA3F7F1-0498-4618-A206-4659CCF5B82A}" dt="2022-11-07T10:10:27.968" v="1736" actId="1076"/>
          <ac:spMkLst>
            <pc:docMk/>
            <pc:sldMk cId="2233811833" sldId="257"/>
            <ac:spMk id="5" creationId="{00000000-0000-0000-0000-000000000000}"/>
          </ac:spMkLst>
        </pc:spChg>
        <pc:spChg chg="mod">
          <ac:chgData name="Tiffany Parker" userId="ef7a3271-a782-48e1-a0df-87d1b3efeac9" providerId="ADAL" clId="{9FA3F7F1-0498-4618-A206-4659CCF5B82A}" dt="2022-11-07T10:08:47.795" v="1709" actId="1076"/>
          <ac:spMkLst>
            <pc:docMk/>
            <pc:sldMk cId="2233811833" sldId="257"/>
            <ac:spMk id="8" creationId="{A37936BB-B414-4714-AAE8-7C6DBE05C9A4}"/>
          </ac:spMkLst>
        </pc:spChg>
      </pc:sldChg>
      <pc:sldChg chg="modSp mod modNotesTx">
        <pc:chgData name="Tiffany Parker" userId="ef7a3271-a782-48e1-a0df-87d1b3efeac9" providerId="ADAL" clId="{9FA3F7F1-0498-4618-A206-4659CCF5B82A}" dt="2022-11-07T09:03:52.713" v="3" actId="6549"/>
        <pc:sldMkLst>
          <pc:docMk/>
          <pc:sldMk cId="2030710307" sldId="258"/>
        </pc:sldMkLst>
        <pc:spChg chg="mod">
          <ac:chgData name="Tiffany Parker" userId="ef7a3271-a782-48e1-a0df-87d1b3efeac9" providerId="ADAL" clId="{9FA3F7F1-0498-4618-A206-4659CCF5B82A}" dt="2022-11-07T09:03:44.032" v="1" actId="6549"/>
          <ac:spMkLst>
            <pc:docMk/>
            <pc:sldMk cId="2030710307" sldId="258"/>
            <ac:spMk id="2" creationId="{00000000-0000-0000-0000-000000000000}"/>
          </ac:spMkLst>
        </pc:spChg>
      </pc:sldChg>
      <pc:sldChg chg="modSp mod modNotesTx">
        <pc:chgData name="Tiffany Parker" userId="ef7a3271-a782-48e1-a0df-87d1b3efeac9" providerId="ADAL" clId="{9FA3F7F1-0498-4618-A206-4659CCF5B82A}" dt="2022-11-07T09:06:13.729" v="18" actId="20577"/>
        <pc:sldMkLst>
          <pc:docMk/>
          <pc:sldMk cId="4057590060" sldId="260"/>
        </pc:sldMkLst>
        <pc:spChg chg="mod">
          <ac:chgData name="Tiffany Parker" userId="ef7a3271-a782-48e1-a0df-87d1b3efeac9" providerId="ADAL" clId="{9FA3F7F1-0498-4618-A206-4659CCF5B82A}" dt="2022-11-07T09:06:02.866" v="16" actId="20577"/>
          <ac:spMkLst>
            <pc:docMk/>
            <pc:sldMk cId="4057590060" sldId="260"/>
            <ac:spMk id="5" creationId="{384A3C6A-7012-4EF7-9C37-439A15539A5E}"/>
          </ac:spMkLst>
        </pc:spChg>
      </pc:sldChg>
      <pc:sldChg chg="addSp modSp mod">
        <pc:chgData name="Tiffany Parker" userId="ef7a3271-a782-48e1-a0df-87d1b3efeac9" providerId="ADAL" clId="{9FA3F7F1-0498-4618-A206-4659CCF5B82A}" dt="2022-11-07T09:56:19.179" v="1155" actId="1440"/>
        <pc:sldMkLst>
          <pc:docMk/>
          <pc:sldMk cId="1575942281" sldId="284"/>
        </pc:sldMkLst>
        <pc:spChg chg="mod">
          <ac:chgData name="Tiffany Parker" userId="ef7a3271-a782-48e1-a0df-87d1b3efeac9" providerId="ADAL" clId="{9FA3F7F1-0498-4618-A206-4659CCF5B82A}" dt="2022-11-07T09:54:44.442" v="1149" actId="27636"/>
          <ac:spMkLst>
            <pc:docMk/>
            <pc:sldMk cId="1575942281" sldId="284"/>
            <ac:spMk id="4" creationId="{8A57F35B-68B8-4FD9-BB91-619AF6A58CF9}"/>
          </ac:spMkLst>
        </pc:spChg>
        <pc:picChg chg="add mod">
          <ac:chgData name="Tiffany Parker" userId="ef7a3271-a782-48e1-a0df-87d1b3efeac9" providerId="ADAL" clId="{9FA3F7F1-0498-4618-A206-4659CCF5B82A}" dt="2022-11-07T09:56:19.179" v="1155" actId="1440"/>
          <ac:picMkLst>
            <pc:docMk/>
            <pc:sldMk cId="1575942281" sldId="284"/>
            <ac:picMk id="7" creationId="{1CC8253A-A800-48FA-9D1B-7CEF392BAC7B}"/>
          </ac:picMkLst>
        </pc:picChg>
      </pc:sldChg>
      <pc:sldChg chg="modSp add mod ord modNotesTx">
        <pc:chgData name="Tiffany Parker" userId="ef7a3271-a782-48e1-a0df-87d1b3efeac9" providerId="ADAL" clId="{9FA3F7F1-0498-4618-A206-4659CCF5B82A}" dt="2022-11-07T10:34:52.143" v="2167" actId="122"/>
        <pc:sldMkLst>
          <pc:docMk/>
          <pc:sldMk cId="4206172362" sldId="294"/>
        </pc:sldMkLst>
        <pc:spChg chg="mod">
          <ac:chgData name="Tiffany Parker" userId="ef7a3271-a782-48e1-a0df-87d1b3efeac9" providerId="ADAL" clId="{9FA3F7F1-0498-4618-A206-4659CCF5B82A}" dt="2022-11-07T10:34:52.143" v="2167" actId="122"/>
          <ac:spMkLst>
            <pc:docMk/>
            <pc:sldMk cId="4206172362" sldId="294"/>
            <ac:spMk id="4" creationId="{E00EC94F-B2B7-48EC-810A-A2D5C2377BF4}"/>
          </ac:spMkLst>
        </pc:spChg>
        <pc:spChg chg="mod">
          <ac:chgData name="Tiffany Parker" userId="ef7a3271-a782-48e1-a0df-87d1b3efeac9" providerId="ADAL" clId="{9FA3F7F1-0498-4618-A206-4659CCF5B82A}" dt="2022-11-07T10:07:24.364" v="1652" actId="20577"/>
          <ac:spMkLst>
            <pc:docMk/>
            <pc:sldMk cId="4206172362" sldId="294"/>
            <ac:spMk id="5" creationId="{EC8EDFAF-65C1-4D1C-8DE6-15BABDF56619}"/>
          </ac:spMkLst>
        </pc:spChg>
      </pc:sldChg>
      <pc:sldChg chg="addSp delSp modSp add mod ord modNotesTx">
        <pc:chgData name="Tiffany Parker" userId="ef7a3271-a782-48e1-a0df-87d1b3efeac9" providerId="ADAL" clId="{9FA3F7F1-0498-4618-A206-4659CCF5B82A}" dt="2022-11-07T18:46:33.695" v="2885" actId="14100"/>
        <pc:sldMkLst>
          <pc:docMk/>
          <pc:sldMk cId="499864746" sldId="295"/>
        </pc:sldMkLst>
        <pc:spChg chg="mod">
          <ac:chgData name="Tiffany Parker" userId="ef7a3271-a782-48e1-a0df-87d1b3efeac9" providerId="ADAL" clId="{9FA3F7F1-0498-4618-A206-4659CCF5B82A}" dt="2022-11-07T10:35:02.463" v="2169" actId="122"/>
          <ac:spMkLst>
            <pc:docMk/>
            <pc:sldMk cId="499864746" sldId="295"/>
            <ac:spMk id="4" creationId="{8A57F35B-68B8-4FD9-BB91-619AF6A58CF9}"/>
          </ac:spMkLst>
        </pc:spChg>
        <pc:spChg chg="del mod">
          <ac:chgData name="Tiffany Parker" userId="ef7a3271-a782-48e1-a0df-87d1b3efeac9" providerId="ADAL" clId="{9FA3F7F1-0498-4618-A206-4659CCF5B82A}" dt="2022-11-07T10:17:26.728" v="1764" actId="478"/>
          <ac:spMkLst>
            <pc:docMk/>
            <pc:sldMk cId="499864746" sldId="295"/>
            <ac:spMk id="5" creationId="{373805D9-04E0-4D7A-BCDE-CC4692132D40}"/>
          </ac:spMkLst>
        </pc:spChg>
        <pc:spChg chg="mod">
          <ac:chgData name="Tiffany Parker" userId="ef7a3271-a782-48e1-a0df-87d1b3efeac9" providerId="ADAL" clId="{9FA3F7F1-0498-4618-A206-4659CCF5B82A}" dt="2022-11-07T10:43:10.549" v="2482" actId="1076"/>
          <ac:spMkLst>
            <pc:docMk/>
            <pc:sldMk cId="499864746" sldId="295"/>
            <ac:spMk id="10" creationId="{D8D87319-1969-4F29-AA5F-A6850EC9C818}"/>
          </ac:spMkLst>
        </pc:spChg>
        <pc:picChg chg="add mod">
          <ac:chgData name="Tiffany Parker" userId="ef7a3271-a782-48e1-a0df-87d1b3efeac9" providerId="ADAL" clId="{9FA3F7F1-0498-4618-A206-4659CCF5B82A}" dt="2022-11-07T18:46:33.695" v="2885" actId="14100"/>
          <ac:picMkLst>
            <pc:docMk/>
            <pc:sldMk cId="499864746" sldId="295"/>
            <ac:picMk id="6" creationId="{23A2070A-5798-423B-8D05-193715948C0E}"/>
          </ac:picMkLst>
        </pc:picChg>
      </pc:sldChg>
      <pc:sldChg chg="addSp delSp modSp mod modNotesTx">
        <pc:chgData name="Tiffany Parker" userId="ef7a3271-a782-48e1-a0df-87d1b3efeac9" providerId="ADAL" clId="{9FA3F7F1-0498-4618-A206-4659CCF5B82A}" dt="2022-11-07T18:34:29.503" v="2769" actId="6549"/>
        <pc:sldMkLst>
          <pc:docMk/>
          <pc:sldMk cId="4146427276" sldId="317"/>
        </pc:sldMkLst>
        <pc:spChg chg="mod">
          <ac:chgData name="Tiffany Parker" userId="ef7a3271-a782-48e1-a0df-87d1b3efeac9" providerId="ADAL" clId="{9FA3F7F1-0498-4618-A206-4659CCF5B82A}" dt="2022-11-07T09:13:26.255" v="41" actId="20577"/>
          <ac:spMkLst>
            <pc:docMk/>
            <pc:sldMk cId="4146427276" sldId="317"/>
            <ac:spMk id="2" creationId="{01C6AC31-C8DC-417D-B66B-A0D007A474AC}"/>
          </ac:spMkLst>
        </pc:spChg>
        <pc:spChg chg="del mod">
          <ac:chgData name="Tiffany Parker" userId="ef7a3271-a782-48e1-a0df-87d1b3efeac9" providerId="ADAL" clId="{9FA3F7F1-0498-4618-A206-4659CCF5B82A}" dt="2022-11-07T09:13:36.566" v="46" actId="478"/>
          <ac:spMkLst>
            <pc:docMk/>
            <pc:sldMk cId="4146427276" sldId="317"/>
            <ac:spMk id="3" creationId="{3C09F0AB-EEAE-4924-B402-46755D6E4E8B}"/>
          </ac:spMkLst>
        </pc:spChg>
        <pc:spChg chg="add del mod">
          <ac:chgData name="Tiffany Parker" userId="ef7a3271-a782-48e1-a0df-87d1b3efeac9" providerId="ADAL" clId="{9FA3F7F1-0498-4618-A206-4659CCF5B82A}" dt="2022-11-07T09:15:18.194" v="70" actId="478"/>
          <ac:spMkLst>
            <pc:docMk/>
            <pc:sldMk cId="4146427276" sldId="317"/>
            <ac:spMk id="8" creationId="{B1B1F5F9-425A-452B-8CED-E0EA50A2C5C6}"/>
          </ac:spMkLst>
        </pc:spChg>
        <pc:picChg chg="del">
          <ac:chgData name="Tiffany Parker" userId="ef7a3271-a782-48e1-a0df-87d1b3efeac9" providerId="ADAL" clId="{9FA3F7F1-0498-4618-A206-4659CCF5B82A}" dt="2022-11-07T09:13:30.807" v="43" actId="478"/>
          <ac:picMkLst>
            <pc:docMk/>
            <pc:sldMk cId="4146427276" sldId="317"/>
            <ac:picMk id="4" creationId="{CDB4EE4F-837C-4269-BDBB-3856A4FDC5FE}"/>
          </ac:picMkLst>
        </pc:picChg>
        <pc:picChg chg="del">
          <ac:chgData name="Tiffany Parker" userId="ef7a3271-a782-48e1-a0df-87d1b3efeac9" providerId="ADAL" clId="{9FA3F7F1-0498-4618-A206-4659CCF5B82A}" dt="2022-11-07T09:13:29.243" v="42" actId="478"/>
          <ac:picMkLst>
            <pc:docMk/>
            <pc:sldMk cId="4146427276" sldId="317"/>
            <ac:picMk id="5" creationId="{006AD9FB-EB43-4F13-9E4D-3511FF3B366F}"/>
          </ac:picMkLst>
        </pc:picChg>
        <pc:picChg chg="del">
          <ac:chgData name="Tiffany Parker" userId="ef7a3271-a782-48e1-a0df-87d1b3efeac9" providerId="ADAL" clId="{9FA3F7F1-0498-4618-A206-4659CCF5B82A}" dt="2022-11-07T09:13:32.546" v="44" actId="478"/>
          <ac:picMkLst>
            <pc:docMk/>
            <pc:sldMk cId="4146427276" sldId="317"/>
            <ac:picMk id="6" creationId="{0F2E2A8D-3B30-4BE6-81B6-5BF2A047316E}"/>
          </ac:picMkLst>
        </pc:picChg>
        <pc:picChg chg="add del mod">
          <ac:chgData name="Tiffany Parker" userId="ef7a3271-a782-48e1-a0df-87d1b3efeac9" providerId="ADAL" clId="{9FA3F7F1-0498-4618-A206-4659CCF5B82A}" dt="2022-11-07T09:22:51.274" v="685" actId="478"/>
          <ac:picMkLst>
            <pc:docMk/>
            <pc:sldMk cId="4146427276" sldId="317"/>
            <ac:picMk id="10" creationId="{7DA39761-D9E3-4E17-961B-7AB71B130F71}"/>
          </ac:picMkLst>
        </pc:picChg>
        <pc:picChg chg="add mod">
          <ac:chgData name="Tiffany Parker" userId="ef7a3271-a782-48e1-a0df-87d1b3efeac9" providerId="ADAL" clId="{9FA3F7F1-0498-4618-A206-4659CCF5B82A}" dt="2022-11-07T09:23:41.344" v="691" actId="1076"/>
          <ac:picMkLst>
            <pc:docMk/>
            <pc:sldMk cId="4146427276" sldId="317"/>
            <ac:picMk id="12" creationId="{1055C86C-9EBB-43A2-8E28-F5C32E9DA813}"/>
          </ac:picMkLst>
        </pc:picChg>
        <pc:picChg chg="add del mod">
          <ac:chgData name="Tiffany Parker" userId="ef7a3271-a782-48e1-a0df-87d1b3efeac9" providerId="ADAL" clId="{9FA3F7F1-0498-4618-A206-4659CCF5B82A}" dt="2022-11-07T09:15:25.125" v="72" actId="1076"/>
          <ac:picMkLst>
            <pc:docMk/>
            <pc:sldMk cId="4146427276" sldId="317"/>
            <ac:picMk id="1026" creationId="{F4ABAA57-1C1C-4191-8400-E86300F30048}"/>
          </ac:picMkLst>
        </pc:picChg>
      </pc:sldChg>
      <pc:sldChg chg="addSp delSp modSp del mod">
        <pc:chgData name="Tiffany Parker" userId="ef7a3271-a782-48e1-a0df-87d1b3efeac9" providerId="ADAL" clId="{9FA3F7F1-0498-4618-A206-4659CCF5B82A}" dt="2022-11-07T09:24:18.434" v="696" actId="47"/>
        <pc:sldMkLst>
          <pc:docMk/>
          <pc:sldMk cId="3550807401" sldId="318"/>
        </pc:sldMkLst>
        <pc:spChg chg="mod">
          <ac:chgData name="Tiffany Parker" userId="ef7a3271-a782-48e1-a0df-87d1b3efeac9" providerId="ADAL" clId="{9FA3F7F1-0498-4618-A206-4659CCF5B82A}" dt="2022-11-07T09:21:43.201" v="681" actId="6549"/>
          <ac:spMkLst>
            <pc:docMk/>
            <pc:sldMk cId="3550807401" sldId="318"/>
            <ac:spMk id="2" creationId="{7D65829D-8207-4C38-AB69-EC69C7FA894A}"/>
          </ac:spMkLst>
        </pc:spChg>
        <pc:spChg chg="mod">
          <ac:chgData name="Tiffany Parker" userId="ef7a3271-a782-48e1-a0df-87d1b3efeac9" providerId="ADAL" clId="{9FA3F7F1-0498-4618-A206-4659CCF5B82A}" dt="2022-11-07T09:24:11.379" v="695" actId="20577"/>
          <ac:spMkLst>
            <pc:docMk/>
            <pc:sldMk cId="3550807401" sldId="318"/>
            <ac:spMk id="3" creationId="{40BF1438-01B9-4563-AFDD-26737D06A006}"/>
          </ac:spMkLst>
        </pc:spChg>
        <pc:picChg chg="del">
          <ac:chgData name="Tiffany Parker" userId="ef7a3271-a782-48e1-a0df-87d1b3efeac9" providerId="ADAL" clId="{9FA3F7F1-0498-4618-A206-4659CCF5B82A}" dt="2022-11-07T09:21:44.926" v="682" actId="478"/>
          <ac:picMkLst>
            <pc:docMk/>
            <pc:sldMk cId="3550807401" sldId="318"/>
            <ac:picMk id="5" creationId="{831CBB30-C1AF-4756-8E7E-B3A1C4ED259B}"/>
          </ac:picMkLst>
        </pc:picChg>
        <pc:picChg chg="add mod">
          <ac:chgData name="Tiffany Parker" userId="ef7a3271-a782-48e1-a0df-87d1b3efeac9" providerId="ADAL" clId="{9FA3F7F1-0498-4618-A206-4659CCF5B82A}" dt="2022-11-07T09:23:53.682" v="693"/>
          <ac:picMkLst>
            <pc:docMk/>
            <pc:sldMk cId="3550807401" sldId="318"/>
            <ac:picMk id="6" creationId="{3FB2D4F1-F457-4484-919C-E7A0DABFA455}"/>
          </ac:picMkLst>
        </pc:picChg>
      </pc:sldChg>
      <pc:sldChg chg="del">
        <pc:chgData name="Tiffany Parker" userId="ef7a3271-a782-48e1-a0df-87d1b3efeac9" providerId="ADAL" clId="{9FA3F7F1-0498-4618-A206-4659CCF5B82A}" dt="2022-11-07T09:24:37.596" v="697" actId="47"/>
        <pc:sldMkLst>
          <pc:docMk/>
          <pc:sldMk cId="1453044275" sldId="319"/>
        </pc:sldMkLst>
      </pc:sldChg>
      <pc:sldChg chg="addSp delSp modSp mod">
        <pc:chgData name="Tiffany Parker" userId="ef7a3271-a782-48e1-a0df-87d1b3efeac9" providerId="ADAL" clId="{9FA3F7F1-0498-4618-A206-4659CCF5B82A}" dt="2022-11-07T09:26:35.688" v="701" actId="1076"/>
        <pc:sldMkLst>
          <pc:docMk/>
          <pc:sldMk cId="1969309359" sldId="320"/>
        </pc:sldMkLst>
        <pc:picChg chg="del">
          <ac:chgData name="Tiffany Parker" userId="ef7a3271-a782-48e1-a0df-87d1b3efeac9" providerId="ADAL" clId="{9FA3F7F1-0498-4618-A206-4659CCF5B82A}" dt="2022-11-07T09:26:24.239" v="698" actId="478"/>
          <ac:picMkLst>
            <pc:docMk/>
            <pc:sldMk cId="1969309359" sldId="320"/>
            <ac:picMk id="5" creationId="{25AD999C-7F1B-4B26-86F9-313AF172A683}"/>
          </ac:picMkLst>
        </pc:picChg>
        <pc:picChg chg="add mod">
          <ac:chgData name="Tiffany Parker" userId="ef7a3271-a782-48e1-a0df-87d1b3efeac9" providerId="ADAL" clId="{9FA3F7F1-0498-4618-A206-4659CCF5B82A}" dt="2022-11-07T09:26:35.688" v="701" actId="1076"/>
          <ac:picMkLst>
            <pc:docMk/>
            <pc:sldMk cId="1969309359" sldId="320"/>
            <ac:picMk id="7" creationId="{729C7481-F02A-4B96-B262-78D3E7D2BADF}"/>
          </ac:picMkLst>
        </pc:picChg>
      </pc:sldChg>
      <pc:sldChg chg="addSp delSp modSp mod modNotesTx">
        <pc:chgData name="Tiffany Parker" userId="ef7a3271-a782-48e1-a0df-87d1b3efeac9" providerId="ADAL" clId="{9FA3F7F1-0498-4618-A206-4659CCF5B82A}" dt="2022-11-07T09:29:28.863" v="749" actId="20577"/>
        <pc:sldMkLst>
          <pc:docMk/>
          <pc:sldMk cId="2340769737" sldId="321"/>
        </pc:sldMkLst>
        <pc:picChg chg="del">
          <ac:chgData name="Tiffany Parker" userId="ef7a3271-a782-48e1-a0df-87d1b3efeac9" providerId="ADAL" clId="{9FA3F7F1-0498-4618-A206-4659CCF5B82A}" dt="2022-11-07T09:27:35.429" v="702" actId="478"/>
          <ac:picMkLst>
            <pc:docMk/>
            <pc:sldMk cId="2340769737" sldId="321"/>
            <ac:picMk id="4" creationId="{4B4475A8-2F57-4545-8E2C-618A8B66076D}"/>
          </ac:picMkLst>
        </pc:picChg>
        <pc:picChg chg="add del mod">
          <ac:chgData name="Tiffany Parker" userId="ef7a3271-a782-48e1-a0df-87d1b3efeac9" providerId="ADAL" clId="{9FA3F7F1-0498-4618-A206-4659CCF5B82A}" dt="2022-11-07T09:27:47.799" v="705" actId="478"/>
          <ac:picMkLst>
            <pc:docMk/>
            <pc:sldMk cId="2340769737" sldId="321"/>
            <ac:picMk id="6" creationId="{6D83D2FE-47C9-4ED1-B2DA-4EF2E1FCC387}"/>
          </ac:picMkLst>
        </pc:picChg>
        <pc:picChg chg="add mod">
          <ac:chgData name="Tiffany Parker" userId="ef7a3271-a782-48e1-a0df-87d1b3efeac9" providerId="ADAL" clId="{9FA3F7F1-0498-4618-A206-4659CCF5B82A}" dt="2022-11-07T09:28:37.131" v="710" actId="14100"/>
          <ac:picMkLst>
            <pc:docMk/>
            <pc:sldMk cId="2340769737" sldId="321"/>
            <ac:picMk id="8" creationId="{5F2C054C-D8D9-45E0-B21F-B68156FC640D}"/>
          </ac:picMkLst>
        </pc:picChg>
      </pc:sldChg>
      <pc:sldChg chg="modNotesTx">
        <pc:chgData name="Tiffany Parker" userId="ef7a3271-a782-48e1-a0df-87d1b3efeac9" providerId="ADAL" clId="{9FA3F7F1-0498-4618-A206-4659CCF5B82A}" dt="2022-11-07T18:35:07.158" v="2770" actId="6549"/>
        <pc:sldMkLst>
          <pc:docMk/>
          <pc:sldMk cId="4258046569" sldId="322"/>
        </pc:sldMkLst>
      </pc:sldChg>
      <pc:sldChg chg="modSp mod">
        <pc:chgData name="Tiffany Parker" userId="ef7a3271-a782-48e1-a0df-87d1b3efeac9" providerId="ADAL" clId="{9FA3F7F1-0498-4618-A206-4659CCF5B82A}" dt="2022-11-07T09:31:15.477" v="868" actId="113"/>
        <pc:sldMkLst>
          <pc:docMk/>
          <pc:sldMk cId="1068879901" sldId="325"/>
        </pc:sldMkLst>
        <pc:spChg chg="mod">
          <ac:chgData name="Tiffany Parker" userId="ef7a3271-a782-48e1-a0df-87d1b3efeac9" providerId="ADAL" clId="{9FA3F7F1-0498-4618-A206-4659CCF5B82A}" dt="2022-11-07T09:31:15.477" v="868" actId="113"/>
          <ac:spMkLst>
            <pc:docMk/>
            <pc:sldMk cId="1068879901" sldId="325"/>
            <ac:spMk id="5" creationId="{36C693CD-6156-41A8-B2E7-67B525CB1BE4}"/>
          </ac:spMkLst>
        </pc:spChg>
      </pc:sldChg>
      <pc:sldChg chg="modSp mod">
        <pc:chgData name="Tiffany Parker" userId="ef7a3271-a782-48e1-a0df-87d1b3efeac9" providerId="ADAL" clId="{9FA3F7F1-0498-4618-A206-4659CCF5B82A}" dt="2022-11-07T09:34:15.558" v="884" actId="6549"/>
        <pc:sldMkLst>
          <pc:docMk/>
          <pc:sldMk cId="3047062794" sldId="326"/>
        </pc:sldMkLst>
        <pc:spChg chg="mod">
          <ac:chgData name="Tiffany Parker" userId="ef7a3271-a782-48e1-a0df-87d1b3efeac9" providerId="ADAL" clId="{9FA3F7F1-0498-4618-A206-4659CCF5B82A}" dt="2022-11-07T09:34:15.558" v="884" actId="6549"/>
          <ac:spMkLst>
            <pc:docMk/>
            <pc:sldMk cId="3047062794" sldId="326"/>
            <ac:spMk id="3" creationId="{FE2B1587-2859-4BFB-8F82-B4537161C15D}"/>
          </ac:spMkLst>
        </pc:spChg>
      </pc:sldChg>
      <pc:sldChg chg="modSp mod modNotesTx">
        <pc:chgData name="Tiffany Parker" userId="ef7a3271-a782-48e1-a0df-87d1b3efeac9" providerId="ADAL" clId="{9FA3F7F1-0498-4618-A206-4659CCF5B82A}" dt="2022-11-07T09:36:42.351" v="922" actId="20577"/>
        <pc:sldMkLst>
          <pc:docMk/>
          <pc:sldMk cId="1740830315" sldId="327"/>
        </pc:sldMkLst>
        <pc:spChg chg="mod">
          <ac:chgData name="Tiffany Parker" userId="ef7a3271-a782-48e1-a0df-87d1b3efeac9" providerId="ADAL" clId="{9FA3F7F1-0498-4618-A206-4659CCF5B82A}" dt="2022-11-07T09:36:14.707" v="900" actId="6549"/>
          <ac:spMkLst>
            <pc:docMk/>
            <pc:sldMk cId="1740830315" sldId="327"/>
            <ac:spMk id="3" creationId="{092E2793-CE82-44CC-A287-0C7A3A709C23}"/>
          </ac:spMkLst>
        </pc:spChg>
      </pc:sldChg>
      <pc:sldChg chg="modSp mod modNotesTx">
        <pc:chgData name="Tiffany Parker" userId="ef7a3271-a782-48e1-a0df-87d1b3efeac9" providerId="ADAL" clId="{9FA3F7F1-0498-4618-A206-4659CCF5B82A}" dt="2022-11-07T09:42:38.094" v="955" actId="20577"/>
        <pc:sldMkLst>
          <pc:docMk/>
          <pc:sldMk cId="4273843900" sldId="328"/>
        </pc:sldMkLst>
        <pc:spChg chg="mod">
          <ac:chgData name="Tiffany Parker" userId="ef7a3271-a782-48e1-a0df-87d1b3efeac9" providerId="ADAL" clId="{9FA3F7F1-0498-4618-A206-4659CCF5B82A}" dt="2022-11-07T09:42:21.257" v="938" actId="6549"/>
          <ac:spMkLst>
            <pc:docMk/>
            <pc:sldMk cId="4273843900" sldId="328"/>
            <ac:spMk id="3" creationId="{650E5C81-CD7D-42E1-982E-0F5497F4A130}"/>
          </ac:spMkLst>
        </pc:spChg>
      </pc:sldChg>
      <pc:sldChg chg="modNotesTx">
        <pc:chgData name="Tiffany Parker" userId="ef7a3271-a782-48e1-a0df-87d1b3efeac9" providerId="ADAL" clId="{9FA3F7F1-0498-4618-A206-4659CCF5B82A}" dt="2022-11-07T18:35:58.570" v="2771" actId="20577"/>
        <pc:sldMkLst>
          <pc:docMk/>
          <pc:sldMk cId="4180069923" sldId="331"/>
        </pc:sldMkLst>
      </pc:sldChg>
      <pc:sldChg chg="addSp delSp modSp mod modNotesTx">
        <pc:chgData name="Tiffany Parker" userId="ef7a3271-a782-48e1-a0df-87d1b3efeac9" providerId="ADAL" clId="{9FA3F7F1-0498-4618-A206-4659CCF5B82A}" dt="2022-11-07T09:48:47.851" v="1095" actId="20577"/>
        <pc:sldMkLst>
          <pc:docMk/>
          <pc:sldMk cId="2716567541" sldId="332"/>
        </pc:sldMkLst>
        <pc:picChg chg="add mod">
          <ac:chgData name="Tiffany Parker" userId="ef7a3271-a782-48e1-a0df-87d1b3efeac9" providerId="ADAL" clId="{9FA3F7F1-0498-4618-A206-4659CCF5B82A}" dt="2022-11-07T09:48:18.319" v="1065" actId="14100"/>
          <ac:picMkLst>
            <pc:docMk/>
            <pc:sldMk cId="2716567541" sldId="332"/>
            <ac:picMk id="4" creationId="{BDC71F4D-3733-4BE4-BE33-60A6290F5604}"/>
          </ac:picMkLst>
        </pc:picChg>
        <pc:picChg chg="del">
          <ac:chgData name="Tiffany Parker" userId="ef7a3271-a782-48e1-a0df-87d1b3efeac9" providerId="ADAL" clId="{9FA3F7F1-0498-4618-A206-4659CCF5B82A}" dt="2022-11-07T09:47:42.800" v="1061" actId="478"/>
          <ac:picMkLst>
            <pc:docMk/>
            <pc:sldMk cId="2716567541" sldId="332"/>
            <ac:picMk id="5" creationId="{6F102651-DDBA-4529-B9F9-53323783B695}"/>
          </ac:picMkLst>
        </pc:picChg>
      </pc:sldChg>
      <pc:sldChg chg="modSp mod">
        <pc:chgData name="Tiffany Parker" userId="ef7a3271-a782-48e1-a0df-87d1b3efeac9" providerId="ADAL" clId="{9FA3F7F1-0498-4618-A206-4659CCF5B82A}" dt="2022-11-07T09:49:04.675" v="1101" actId="20577"/>
        <pc:sldMkLst>
          <pc:docMk/>
          <pc:sldMk cId="813787532" sldId="333"/>
        </pc:sldMkLst>
        <pc:spChg chg="mod">
          <ac:chgData name="Tiffany Parker" userId="ef7a3271-a782-48e1-a0df-87d1b3efeac9" providerId="ADAL" clId="{9FA3F7F1-0498-4618-A206-4659CCF5B82A}" dt="2022-11-07T09:49:04.675" v="1101" actId="20577"/>
          <ac:spMkLst>
            <pc:docMk/>
            <pc:sldMk cId="813787532" sldId="333"/>
            <ac:spMk id="2" creationId="{B1DF2399-FF35-4DC2-9414-B5C54E697EDA}"/>
          </ac:spMkLst>
        </pc:spChg>
      </pc:sldChg>
      <pc:sldChg chg="addSp delSp modSp mod modNotesTx">
        <pc:chgData name="Tiffany Parker" userId="ef7a3271-a782-48e1-a0df-87d1b3efeac9" providerId="ADAL" clId="{9FA3F7F1-0498-4618-A206-4659CCF5B82A}" dt="2022-11-07T09:50:54.884" v="1131" actId="6549"/>
        <pc:sldMkLst>
          <pc:docMk/>
          <pc:sldMk cId="4127972683" sldId="334"/>
        </pc:sldMkLst>
        <pc:spChg chg="mod">
          <ac:chgData name="Tiffany Parker" userId="ef7a3271-a782-48e1-a0df-87d1b3efeac9" providerId="ADAL" clId="{9FA3F7F1-0498-4618-A206-4659CCF5B82A}" dt="2022-11-07T09:49:13.914" v="1111" actId="20577"/>
          <ac:spMkLst>
            <pc:docMk/>
            <pc:sldMk cId="4127972683" sldId="334"/>
            <ac:spMk id="2" creationId="{8D2856D1-2F6F-4BE2-9ACC-1406F5ECAFDA}"/>
          </ac:spMkLst>
        </pc:spChg>
        <pc:picChg chg="add mod">
          <ac:chgData name="Tiffany Parker" userId="ef7a3271-a782-48e1-a0df-87d1b3efeac9" providerId="ADAL" clId="{9FA3F7F1-0498-4618-A206-4659CCF5B82A}" dt="2022-11-07T09:50:13.242" v="1118" actId="1076"/>
          <ac:picMkLst>
            <pc:docMk/>
            <pc:sldMk cId="4127972683" sldId="334"/>
            <ac:picMk id="6" creationId="{63A52CA7-754E-4237-A8FD-B683763EF46E}"/>
          </ac:picMkLst>
        </pc:picChg>
        <pc:picChg chg="add del mod">
          <ac:chgData name="Tiffany Parker" userId="ef7a3271-a782-48e1-a0df-87d1b3efeac9" providerId="ADAL" clId="{9FA3F7F1-0498-4618-A206-4659CCF5B82A}" dt="2022-11-07T09:50:27.755" v="1122" actId="478"/>
          <ac:picMkLst>
            <pc:docMk/>
            <pc:sldMk cId="4127972683" sldId="334"/>
            <ac:picMk id="10" creationId="{BFBF3604-872B-4DC0-B667-58E941133C8B}"/>
          </ac:picMkLst>
        </pc:picChg>
        <pc:picChg chg="del">
          <ac:chgData name="Tiffany Parker" userId="ef7a3271-a782-48e1-a0df-87d1b3efeac9" providerId="ADAL" clId="{9FA3F7F1-0498-4618-A206-4659CCF5B82A}" dt="2022-11-07T09:50:00.116" v="1113" actId="478"/>
          <ac:picMkLst>
            <pc:docMk/>
            <pc:sldMk cId="4127972683" sldId="334"/>
            <ac:picMk id="11" creationId="{56A788CA-31F9-4D11-AE55-5F972F3F7307}"/>
          </ac:picMkLst>
        </pc:picChg>
      </pc:sldChg>
      <pc:sldChg chg="modSp mod">
        <pc:chgData name="Tiffany Parker" userId="ef7a3271-a782-48e1-a0df-87d1b3efeac9" providerId="ADAL" clId="{9FA3F7F1-0498-4618-A206-4659CCF5B82A}" dt="2022-11-07T09:53:50.483" v="1147" actId="20577"/>
        <pc:sldMkLst>
          <pc:docMk/>
          <pc:sldMk cId="2188045027" sldId="336"/>
        </pc:sldMkLst>
        <pc:spChg chg="mod">
          <ac:chgData name="Tiffany Parker" userId="ef7a3271-a782-48e1-a0df-87d1b3efeac9" providerId="ADAL" clId="{9FA3F7F1-0498-4618-A206-4659CCF5B82A}" dt="2022-11-07T09:53:50.483" v="1147" actId="20577"/>
          <ac:spMkLst>
            <pc:docMk/>
            <pc:sldMk cId="2188045027" sldId="336"/>
            <ac:spMk id="3" creationId="{0648196C-4E4D-4EA8-AB62-0AFB5C5DF16A}"/>
          </ac:spMkLst>
        </pc:spChg>
      </pc:sldChg>
      <pc:sldChg chg="modSp mod modNotesTx">
        <pc:chgData name="Tiffany Parker" userId="ef7a3271-a782-48e1-a0df-87d1b3efeac9" providerId="ADAL" clId="{9FA3F7F1-0498-4618-A206-4659CCF5B82A}" dt="2022-11-07T09:59:15.223" v="1301" actId="20577"/>
        <pc:sldMkLst>
          <pc:docMk/>
          <pc:sldMk cId="930205341" sldId="338"/>
        </pc:sldMkLst>
        <pc:spChg chg="mod">
          <ac:chgData name="Tiffany Parker" userId="ef7a3271-a782-48e1-a0df-87d1b3efeac9" providerId="ADAL" clId="{9FA3F7F1-0498-4618-A206-4659CCF5B82A}" dt="2022-11-07T09:58:22.907" v="1221" actId="6549"/>
          <ac:spMkLst>
            <pc:docMk/>
            <pc:sldMk cId="930205341" sldId="338"/>
            <ac:spMk id="3" creationId="{3001EE07-D248-4B29-AE49-46EC23BC83E0}"/>
          </ac:spMkLst>
        </pc:spChg>
      </pc:sldChg>
      <pc:sldChg chg="modNotesTx">
        <pc:chgData name="Tiffany Parker" userId="ef7a3271-a782-48e1-a0df-87d1b3efeac9" providerId="ADAL" clId="{9FA3F7F1-0498-4618-A206-4659CCF5B82A}" dt="2022-11-07T09:56:48.481" v="1156" actId="33524"/>
        <pc:sldMkLst>
          <pc:docMk/>
          <pc:sldMk cId="1027458079" sldId="339"/>
        </pc:sldMkLst>
      </pc:sldChg>
      <pc:sldChg chg="ord">
        <pc:chgData name="Tiffany Parker" userId="ef7a3271-a782-48e1-a0df-87d1b3efeac9" providerId="ADAL" clId="{9FA3F7F1-0498-4618-A206-4659CCF5B82A}" dt="2022-11-07T10:14:39.989" v="1743"/>
        <pc:sldMkLst>
          <pc:docMk/>
          <pc:sldMk cId="2258522176" sldId="343"/>
        </pc:sldMkLst>
      </pc:sldChg>
      <pc:sldChg chg="modSp mod ord modNotesTx">
        <pc:chgData name="Tiffany Parker" userId="ef7a3271-a782-48e1-a0df-87d1b3efeac9" providerId="ADAL" clId="{9FA3F7F1-0498-4618-A206-4659CCF5B82A}" dt="2022-11-07T18:38:14.383" v="2795" actId="1076"/>
        <pc:sldMkLst>
          <pc:docMk/>
          <pc:sldMk cId="1039892163" sldId="344"/>
        </pc:sldMkLst>
        <pc:spChg chg="mod">
          <ac:chgData name="Tiffany Parker" userId="ef7a3271-a782-48e1-a0df-87d1b3efeac9" providerId="ADAL" clId="{9FA3F7F1-0498-4618-A206-4659CCF5B82A}" dt="2022-11-07T18:38:14.383" v="2795" actId="1076"/>
          <ac:spMkLst>
            <pc:docMk/>
            <pc:sldMk cId="1039892163" sldId="344"/>
            <ac:spMk id="2" creationId="{8A26BF89-386F-4909-A7ED-FD4E4BA5D0ED}"/>
          </ac:spMkLst>
        </pc:spChg>
        <pc:spChg chg="mod">
          <ac:chgData name="Tiffany Parker" userId="ef7a3271-a782-48e1-a0df-87d1b3efeac9" providerId="ADAL" clId="{9FA3F7F1-0498-4618-A206-4659CCF5B82A}" dt="2022-11-07T10:00:13.894" v="1338" actId="207"/>
          <ac:spMkLst>
            <pc:docMk/>
            <pc:sldMk cId="1039892163" sldId="344"/>
            <ac:spMk id="3" creationId="{C6272F98-A16B-4B2A-A2E4-538CF337DEB0}"/>
          </ac:spMkLst>
        </pc:spChg>
      </pc:sldChg>
      <pc:sldChg chg="del">
        <pc:chgData name="Tiffany Parker" userId="ef7a3271-a782-48e1-a0df-87d1b3efeac9" providerId="ADAL" clId="{9FA3F7F1-0498-4618-A206-4659CCF5B82A}" dt="2022-11-07T10:12:41.396" v="1739" actId="47"/>
        <pc:sldMkLst>
          <pc:docMk/>
          <pc:sldMk cId="1885259563" sldId="345"/>
        </pc:sldMkLst>
      </pc:sldChg>
      <pc:sldChg chg="ord modNotesTx">
        <pc:chgData name="Tiffany Parker" userId="ef7a3271-a782-48e1-a0df-87d1b3efeac9" providerId="ADAL" clId="{9FA3F7F1-0498-4618-A206-4659CCF5B82A}" dt="2022-11-07T18:37:52.758" v="2794" actId="6549"/>
        <pc:sldMkLst>
          <pc:docMk/>
          <pc:sldMk cId="1580204596" sldId="346"/>
        </pc:sldMkLst>
      </pc:sldChg>
      <pc:sldChg chg="ord">
        <pc:chgData name="Tiffany Parker" userId="ef7a3271-a782-48e1-a0df-87d1b3efeac9" providerId="ADAL" clId="{9FA3F7F1-0498-4618-A206-4659CCF5B82A}" dt="2022-11-07T10:15:10.876" v="1749"/>
        <pc:sldMkLst>
          <pc:docMk/>
          <pc:sldMk cId="4138812707" sldId="347"/>
        </pc:sldMkLst>
      </pc:sldChg>
      <pc:sldChg chg="ord">
        <pc:chgData name="Tiffany Parker" userId="ef7a3271-a782-48e1-a0df-87d1b3efeac9" providerId="ADAL" clId="{9FA3F7F1-0498-4618-A206-4659CCF5B82A}" dt="2022-11-07T10:15:21.895" v="1751"/>
        <pc:sldMkLst>
          <pc:docMk/>
          <pc:sldMk cId="3878096876" sldId="348"/>
        </pc:sldMkLst>
      </pc:sldChg>
      <pc:sldChg chg="modNotesTx">
        <pc:chgData name="Tiffany Parker" userId="ef7a3271-a782-48e1-a0df-87d1b3efeac9" providerId="ADAL" clId="{9FA3F7F1-0498-4618-A206-4659CCF5B82A}" dt="2022-11-07T10:49:54.224" v="2728" actId="6549"/>
        <pc:sldMkLst>
          <pc:docMk/>
          <pc:sldMk cId="4008813930" sldId="350"/>
        </pc:sldMkLst>
      </pc:sldChg>
      <pc:sldChg chg="delSp modSp del mod">
        <pc:chgData name="Tiffany Parker" userId="ef7a3271-a782-48e1-a0df-87d1b3efeac9" providerId="ADAL" clId="{9FA3F7F1-0498-4618-A206-4659CCF5B82A}" dt="2022-11-07T10:03:35.161" v="1356" actId="47"/>
        <pc:sldMkLst>
          <pc:docMk/>
          <pc:sldMk cId="754904860" sldId="352"/>
        </pc:sldMkLst>
        <pc:spChg chg="mod">
          <ac:chgData name="Tiffany Parker" userId="ef7a3271-a782-48e1-a0df-87d1b3efeac9" providerId="ADAL" clId="{9FA3F7F1-0498-4618-A206-4659CCF5B82A}" dt="2022-11-07T10:02:09.023" v="1352" actId="20577"/>
          <ac:spMkLst>
            <pc:docMk/>
            <pc:sldMk cId="754904860" sldId="352"/>
            <ac:spMk id="2" creationId="{BCD785FC-9831-49C3-8CBD-E78D80AF7D8E}"/>
          </ac:spMkLst>
        </pc:spChg>
        <pc:spChg chg="mod">
          <ac:chgData name="Tiffany Parker" userId="ef7a3271-a782-48e1-a0df-87d1b3efeac9" providerId="ADAL" clId="{9FA3F7F1-0498-4618-A206-4659CCF5B82A}" dt="2022-11-07T10:02:16.655" v="1354" actId="14100"/>
          <ac:spMkLst>
            <pc:docMk/>
            <pc:sldMk cId="754904860" sldId="352"/>
            <ac:spMk id="9" creationId="{BFE8C2FC-150A-43A3-9E09-25E504EC3BF0}"/>
          </ac:spMkLst>
        </pc:spChg>
        <pc:picChg chg="del">
          <ac:chgData name="Tiffany Parker" userId="ef7a3271-a782-48e1-a0df-87d1b3efeac9" providerId="ADAL" clId="{9FA3F7F1-0498-4618-A206-4659CCF5B82A}" dt="2022-11-07T10:02:10.960" v="1353" actId="478"/>
          <ac:picMkLst>
            <pc:docMk/>
            <pc:sldMk cId="754904860" sldId="352"/>
            <ac:picMk id="8" creationId="{E421C629-D464-46AD-A3B4-499AB1065708}"/>
          </ac:picMkLst>
        </pc:picChg>
      </pc:sldChg>
      <pc:sldChg chg="modSp mod modNotesTx">
        <pc:chgData name="Tiffany Parker" userId="ef7a3271-a782-48e1-a0df-87d1b3efeac9" providerId="ADAL" clId="{9FA3F7F1-0498-4618-A206-4659CCF5B82A}" dt="2022-11-07T18:47:40.978" v="3091" actId="20577"/>
        <pc:sldMkLst>
          <pc:docMk/>
          <pc:sldMk cId="683959622" sldId="353"/>
        </pc:sldMkLst>
        <pc:spChg chg="mod">
          <ac:chgData name="Tiffany Parker" userId="ef7a3271-a782-48e1-a0df-87d1b3efeac9" providerId="ADAL" clId="{9FA3F7F1-0498-4618-A206-4659CCF5B82A}" dt="2022-11-07T10:49:23.226" v="2726" actId="20577"/>
          <ac:spMkLst>
            <pc:docMk/>
            <pc:sldMk cId="683959622" sldId="353"/>
            <ac:spMk id="3" creationId="{A7587382-E71B-44BD-9178-0320FC6553F0}"/>
          </ac:spMkLst>
        </pc:spChg>
        <pc:spChg chg="mod">
          <ac:chgData name="Tiffany Parker" userId="ef7a3271-a782-48e1-a0df-87d1b3efeac9" providerId="ADAL" clId="{9FA3F7F1-0498-4618-A206-4659CCF5B82A}" dt="2022-11-07T10:35:42.955" v="2223" actId="20577"/>
          <ac:spMkLst>
            <pc:docMk/>
            <pc:sldMk cId="683959622" sldId="353"/>
            <ac:spMk id="4" creationId="{BF83139B-4331-4269-AAA2-4637F6CB4E69}"/>
          </ac:spMkLst>
        </pc:spChg>
      </pc:sldChg>
      <pc:sldChg chg="addSp delSp modSp add mod modNotesTx">
        <pc:chgData name="Tiffany Parker" userId="ef7a3271-a782-48e1-a0df-87d1b3efeac9" providerId="ADAL" clId="{9FA3F7F1-0498-4618-A206-4659CCF5B82A}" dt="2022-11-07T09:23:49.324" v="692"/>
        <pc:sldMkLst>
          <pc:docMk/>
          <pc:sldMk cId="3699191335" sldId="354"/>
        </pc:sldMkLst>
        <pc:picChg chg="add mod">
          <ac:chgData name="Tiffany Parker" userId="ef7a3271-a782-48e1-a0df-87d1b3efeac9" providerId="ADAL" clId="{9FA3F7F1-0498-4618-A206-4659CCF5B82A}" dt="2022-11-07T09:18:41.787" v="229" actId="1076"/>
          <ac:picMkLst>
            <pc:docMk/>
            <pc:sldMk cId="3699191335" sldId="354"/>
            <ac:picMk id="4" creationId="{A31201D5-4001-4253-9CA9-2286C213C30A}"/>
          </ac:picMkLst>
        </pc:picChg>
        <pc:picChg chg="add mod">
          <ac:chgData name="Tiffany Parker" userId="ef7a3271-a782-48e1-a0df-87d1b3efeac9" providerId="ADAL" clId="{9FA3F7F1-0498-4618-A206-4659CCF5B82A}" dt="2022-11-07T09:23:49.324" v="692"/>
          <ac:picMkLst>
            <pc:docMk/>
            <pc:sldMk cId="3699191335" sldId="354"/>
            <ac:picMk id="6" creationId="{6294ADA5-12BC-4315-957B-BF5E70AE82BA}"/>
          </ac:picMkLst>
        </pc:picChg>
        <pc:picChg chg="del">
          <ac:chgData name="Tiffany Parker" userId="ef7a3271-a782-48e1-a0df-87d1b3efeac9" providerId="ADAL" clId="{9FA3F7F1-0498-4618-A206-4659CCF5B82A}" dt="2022-11-07T09:18:26.966" v="225" actId="478"/>
          <ac:picMkLst>
            <pc:docMk/>
            <pc:sldMk cId="3699191335" sldId="354"/>
            <ac:picMk id="1026" creationId="{F4ABAA57-1C1C-4191-8400-E86300F30048}"/>
          </ac:picMkLst>
        </pc:picChg>
      </pc:sldChg>
      <pc:sldChg chg="modSp add mod modNotesTx">
        <pc:chgData name="Tiffany Parker" userId="ef7a3271-a782-48e1-a0df-87d1b3efeac9" providerId="ADAL" clId="{9FA3F7F1-0498-4618-A206-4659CCF5B82A}" dt="2022-11-07T18:47:52.121" v="3092" actId="6549"/>
        <pc:sldMkLst>
          <pc:docMk/>
          <pc:sldMk cId="2623052789" sldId="355"/>
        </pc:sldMkLst>
        <pc:spChg chg="mod">
          <ac:chgData name="Tiffany Parker" userId="ef7a3271-a782-48e1-a0df-87d1b3efeac9" providerId="ADAL" clId="{9FA3F7F1-0498-4618-A206-4659CCF5B82A}" dt="2022-11-07T14:55:31.853" v="2763" actId="20577"/>
          <ac:spMkLst>
            <pc:docMk/>
            <pc:sldMk cId="2623052789" sldId="355"/>
            <ac:spMk id="3" creationId="{A7587382-E71B-44BD-9178-0320FC6553F0}"/>
          </ac:spMkLst>
        </pc:spChg>
      </pc:sldChg>
    </pc:docChg>
  </pc:docChgLst>
  <pc:docChgLst>
    <pc:chgData name="Tiffany Parker" userId="ef7a3271-a782-48e1-a0df-87d1b3efeac9" providerId="ADAL" clId="{CBBFEA04-A504-41C8-92C5-37F7E4A458ED}"/>
    <pc:docChg chg="undo custSel mod addSld delSld modSld sldOrd modNotesMaster modHandout">
      <pc:chgData name="Tiffany Parker" userId="ef7a3271-a782-48e1-a0df-87d1b3efeac9" providerId="ADAL" clId="{CBBFEA04-A504-41C8-92C5-37F7E4A458ED}" dt="2021-11-16T16:06:39.596" v="3863"/>
      <pc:docMkLst>
        <pc:docMk/>
      </pc:docMkLst>
      <pc:sldChg chg="modSp mod modNotes">
        <pc:chgData name="Tiffany Parker" userId="ef7a3271-a782-48e1-a0df-87d1b3efeac9" providerId="ADAL" clId="{CBBFEA04-A504-41C8-92C5-37F7E4A458ED}" dt="2021-11-16T16:06:39.596" v="3863"/>
        <pc:sldMkLst>
          <pc:docMk/>
          <pc:sldMk cId="2233811833" sldId="257"/>
        </pc:sldMkLst>
        <pc:spChg chg="mod">
          <ac:chgData name="Tiffany Parker" userId="ef7a3271-a782-48e1-a0df-87d1b3efeac9" providerId="ADAL" clId="{CBBFEA04-A504-41C8-92C5-37F7E4A458ED}" dt="2021-11-04T14:43:39.715" v="89" actId="113"/>
          <ac:spMkLst>
            <pc:docMk/>
            <pc:sldMk cId="2233811833" sldId="257"/>
            <ac:spMk id="5" creationId="{00000000-0000-0000-0000-000000000000}"/>
          </ac:spMkLst>
        </pc:spChg>
        <pc:spChg chg="mod">
          <ac:chgData name="Tiffany Parker" userId="ef7a3271-a782-48e1-a0df-87d1b3efeac9" providerId="ADAL" clId="{CBBFEA04-A504-41C8-92C5-37F7E4A458ED}" dt="2021-11-04T14:43:26.650" v="62" actId="113"/>
          <ac:spMkLst>
            <pc:docMk/>
            <pc:sldMk cId="2233811833" sldId="257"/>
            <ac:spMk id="8" creationId="{A37936BB-B414-4714-AAE8-7C6DBE05C9A4}"/>
          </ac:spMkLst>
        </pc:spChg>
      </pc:sldChg>
      <pc:sldChg chg="modSp mod modNotes modNotesTx">
        <pc:chgData name="Tiffany Parker" userId="ef7a3271-a782-48e1-a0df-87d1b3efeac9" providerId="ADAL" clId="{CBBFEA04-A504-41C8-92C5-37F7E4A458ED}" dt="2021-11-16T16:06:39.596" v="3863"/>
        <pc:sldMkLst>
          <pc:docMk/>
          <pc:sldMk cId="2030710307" sldId="258"/>
        </pc:sldMkLst>
        <pc:spChg chg="mod">
          <ac:chgData name="Tiffany Parker" userId="ef7a3271-a782-48e1-a0df-87d1b3efeac9" providerId="ADAL" clId="{CBBFEA04-A504-41C8-92C5-37F7E4A458ED}" dt="2021-11-04T14:42:09.955" v="1" actId="20577"/>
          <ac:spMkLst>
            <pc:docMk/>
            <pc:sldMk cId="2030710307" sldId="258"/>
            <ac:spMk id="2" creationId="{00000000-0000-0000-0000-000000000000}"/>
          </ac:spMkLst>
        </pc:spChg>
      </pc:sldChg>
      <pc:sldChg chg="modSp mod modNotes modNotesTx">
        <pc:chgData name="Tiffany Parker" userId="ef7a3271-a782-48e1-a0df-87d1b3efeac9" providerId="ADAL" clId="{CBBFEA04-A504-41C8-92C5-37F7E4A458ED}" dt="2021-11-16T16:06:39.596" v="3863"/>
        <pc:sldMkLst>
          <pc:docMk/>
          <pc:sldMk cId="4057590060" sldId="260"/>
        </pc:sldMkLst>
        <pc:spChg chg="mod">
          <ac:chgData name="Tiffany Parker" userId="ef7a3271-a782-48e1-a0df-87d1b3efeac9" providerId="ADAL" clId="{CBBFEA04-A504-41C8-92C5-37F7E4A458ED}" dt="2021-11-04T14:44:14.950" v="93" actId="20577"/>
          <ac:spMkLst>
            <pc:docMk/>
            <pc:sldMk cId="4057590060" sldId="260"/>
            <ac:spMk id="5" creationId="{384A3C6A-7012-4EF7-9C37-439A15539A5E}"/>
          </ac:spMkLst>
        </pc:spChg>
      </pc:sldChg>
      <pc:sldChg chg="addSp delSp modSp mod">
        <pc:chgData name="Tiffany Parker" userId="ef7a3271-a782-48e1-a0df-87d1b3efeac9" providerId="ADAL" clId="{CBBFEA04-A504-41C8-92C5-37F7E4A458ED}" dt="2021-11-07T16:37:14.199" v="1491" actId="478"/>
        <pc:sldMkLst>
          <pc:docMk/>
          <pc:sldMk cId="382173611" sldId="263"/>
        </pc:sldMkLst>
        <pc:picChg chg="add mod">
          <ac:chgData name="Tiffany Parker" userId="ef7a3271-a782-48e1-a0df-87d1b3efeac9" providerId="ADAL" clId="{CBBFEA04-A504-41C8-92C5-37F7E4A458ED}" dt="2021-11-07T16:36:51.389" v="1485"/>
          <ac:picMkLst>
            <pc:docMk/>
            <pc:sldMk cId="382173611" sldId="263"/>
            <ac:picMk id="5" creationId="{982DC6B3-ABDB-4823-8577-FB9210E5C245}"/>
          </ac:picMkLst>
        </pc:picChg>
        <pc:picChg chg="add del mod">
          <ac:chgData name="Tiffany Parker" userId="ef7a3271-a782-48e1-a0df-87d1b3efeac9" providerId="ADAL" clId="{CBBFEA04-A504-41C8-92C5-37F7E4A458ED}" dt="2021-11-07T16:37:14.199" v="1491" actId="478"/>
          <ac:picMkLst>
            <pc:docMk/>
            <pc:sldMk cId="382173611" sldId="263"/>
            <ac:picMk id="6" creationId="{5C09CACF-52E2-485B-897B-91B8A5BC48B2}"/>
          </ac:picMkLst>
        </pc:picChg>
      </pc:sldChg>
      <pc:sldChg chg="addSp delSp modSp add mod ord setBg modNotesTx">
        <pc:chgData name="Tiffany Parker" userId="ef7a3271-a782-48e1-a0df-87d1b3efeac9" providerId="ADAL" clId="{CBBFEA04-A504-41C8-92C5-37F7E4A458ED}" dt="2021-11-12T16:36:51.213" v="3848" actId="478"/>
        <pc:sldMkLst>
          <pc:docMk/>
          <pc:sldMk cId="1575942281" sldId="284"/>
        </pc:sldMkLst>
        <pc:spChg chg="mod ord">
          <ac:chgData name="Tiffany Parker" userId="ef7a3271-a782-48e1-a0df-87d1b3efeac9" providerId="ADAL" clId="{CBBFEA04-A504-41C8-92C5-37F7E4A458ED}" dt="2021-11-12T16:36:04.087" v="3838" actId="26606"/>
          <ac:spMkLst>
            <pc:docMk/>
            <pc:sldMk cId="1575942281" sldId="284"/>
            <ac:spMk id="2" creationId="{B07F1E38-0272-47E4-A747-E17E32C07C11}"/>
          </ac:spMkLst>
        </pc:spChg>
        <pc:spChg chg="mod">
          <ac:chgData name="Tiffany Parker" userId="ef7a3271-a782-48e1-a0df-87d1b3efeac9" providerId="ADAL" clId="{CBBFEA04-A504-41C8-92C5-37F7E4A458ED}" dt="2021-11-12T16:36:04.087" v="3838" actId="26606"/>
          <ac:spMkLst>
            <pc:docMk/>
            <pc:sldMk cId="1575942281" sldId="284"/>
            <ac:spMk id="4" creationId="{8A57F35B-68B8-4FD9-BB91-619AF6A58CF9}"/>
          </ac:spMkLst>
        </pc:spChg>
        <pc:spChg chg="mod">
          <ac:chgData name="Tiffany Parker" userId="ef7a3271-a782-48e1-a0df-87d1b3efeac9" providerId="ADAL" clId="{CBBFEA04-A504-41C8-92C5-37F7E4A458ED}" dt="2021-11-12T16:36:04.087" v="3838" actId="26606"/>
          <ac:spMkLst>
            <pc:docMk/>
            <pc:sldMk cId="1575942281" sldId="284"/>
            <ac:spMk id="5" creationId="{373805D9-04E0-4D7A-BCDE-CC4692132D40}"/>
          </ac:spMkLst>
        </pc:spChg>
        <pc:spChg chg="del">
          <ac:chgData name="Tiffany Parker" userId="ef7a3271-a782-48e1-a0df-87d1b3efeac9" providerId="ADAL" clId="{CBBFEA04-A504-41C8-92C5-37F7E4A458ED}" dt="2021-11-05T10:04:13.898" v="293" actId="478"/>
          <ac:spMkLst>
            <pc:docMk/>
            <pc:sldMk cId="1575942281" sldId="284"/>
            <ac:spMk id="10" creationId="{D8D87319-1969-4F29-AA5F-A6850EC9C818}"/>
          </ac:spMkLst>
        </pc:spChg>
        <pc:spChg chg="add del">
          <ac:chgData name="Tiffany Parker" userId="ef7a3271-a782-48e1-a0df-87d1b3efeac9" providerId="ADAL" clId="{CBBFEA04-A504-41C8-92C5-37F7E4A458ED}" dt="2021-11-12T16:36:04.087" v="3838" actId="26606"/>
          <ac:spMkLst>
            <pc:docMk/>
            <pc:sldMk cId="1575942281" sldId="284"/>
            <ac:spMk id="12" creationId="{AAAE94E3-A7DB-4868-B1E3-E49703488BBC}"/>
          </ac:spMkLst>
        </pc:spChg>
        <pc:spChg chg="add del">
          <ac:chgData name="Tiffany Parker" userId="ef7a3271-a782-48e1-a0df-87d1b3efeac9" providerId="ADAL" clId="{CBBFEA04-A504-41C8-92C5-37F7E4A458ED}" dt="2021-11-12T16:36:04.087" v="3838" actId="26606"/>
          <ac:spMkLst>
            <pc:docMk/>
            <pc:sldMk cId="1575942281" sldId="284"/>
            <ac:spMk id="18" creationId="{3873B707-463F-40B0-8227-E8CC6C67EB25}"/>
          </ac:spMkLst>
        </pc:spChg>
        <pc:spChg chg="add del">
          <ac:chgData name="Tiffany Parker" userId="ef7a3271-a782-48e1-a0df-87d1b3efeac9" providerId="ADAL" clId="{CBBFEA04-A504-41C8-92C5-37F7E4A458ED}" dt="2021-11-12T16:36:04.087" v="3838" actId="26606"/>
          <ac:spMkLst>
            <pc:docMk/>
            <pc:sldMk cId="1575942281" sldId="284"/>
            <ac:spMk id="20" creationId="{C13237C8-E62C-4F0D-A318-BD6FB6C2D138}"/>
          </ac:spMkLst>
        </pc:spChg>
        <pc:spChg chg="add del">
          <ac:chgData name="Tiffany Parker" userId="ef7a3271-a782-48e1-a0df-87d1b3efeac9" providerId="ADAL" clId="{CBBFEA04-A504-41C8-92C5-37F7E4A458ED}" dt="2021-11-12T16:36:04.087" v="3838" actId="26606"/>
          <ac:spMkLst>
            <pc:docMk/>
            <pc:sldMk cId="1575942281" sldId="284"/>
            <ac:spMk id="22" creationId="{19C9EAEA-39D0-4B0E-A0EB-51E7B26740B1}"/>
          </ac:spMkLst>
        </pc:spChg>
        <pc:spChg chg="add del">
          <ac:chgData name="Tiffany Parker" userId="ef7a3271-a782-48e1-a0df-87d1b3efeac9" providerId="ADAL" clId="{CBBFEA04-A504-41C8-92C5-37F7E4A458ED}" dt="2021-11-12T16:36:04.087" v="3838" actId="26606"/>
          <ac:spMkLst>
            <pc:docMk/>
            <pc:sldMk cId="1575942281" sldId="284"/>
            <ac:spMk id="24" creationId="{8CB5D2D7-DF65-4E86-BFBA-FFB9B5ACEB64}"/>
          </ac:spMkLst>
        </pc:spChg>
        <pc:grpChg chg="add del">
          <ac:chgData name="Tiffany Parker" userId="ef7a3271-a782-48e1-a0df-87d1b3efeac9" providerId="ADAL" clId="{CBBFEA04-A504-41C8-92C5-37F7E4A458ED}" dt="2021-11-12T16:36:04.087" v="3838" actId="26606"/>
          <ac:grpSpMkLst>
            <pc:docMk/>
            <pc:sldMk cId="1575942281" sldId="284"/>
            <ac:grpSpMk id="14" creationId="{1DE889C7-FAD6-4397-98E2-05D503484459}"/>
          </ac:grpSpMkLst>
        </pc:grpChg>
        <pc:graphicFrameChg chg="add del mod modGraphic">
          <ac:chgData name="Tiffany Parker" userId="ef7a3271-a782-48e1-a0df-87d1b3efeac9" providerId="ADAL" clId="{CBBFEA04-A504-41C8-92C5-37F7E4A458ED}" dt="2021-11-05T10:26:36.068" v="1126" actId="478"/>
          <ac:graphicFrameMkLst>
            <pc:docMk/>
            <pc:sldMk cId="1575942281" sldId="284"/>
            <ac:graphicFrameMk id="9" creationId="{AA0B95EC-1873-4D17-A4FF-12B262F09B79}"/>
          </ac:graphicFrameMkLst>
        </pc:graphicFrameChg>
        <pc:picChg chg="add mod">
          <ac:chgData name="Tiffany Parker" userId="ef7a3271-a782-48e1-a0df-87d1b3efeac9" providerId="ADAL" clId="{CBBFEA04-A504-41C8-92C5-37F7E4A458ED}" dt="2021-11-12T16:36:04.087" v="3838" actId="26606"/>
          <ac:picMkLst>
            <pc:docMk/>
            <pc:sldMk cId="1575942281" sldId="284"/>
            <ac:picMk id="6" creationId="{A64099F4-9EAC-47C9-8F32-4F3749F2D575}"/>
          </ac:picMkLst>
        </pc:picChg>
        <pc:picChg chg="add del mod">
          <ac:chgData name="Tiffany Parker" userId="ef7a3271-a782-48e1-a0df-87d1b3efeac9" providerId="ADAL" clId="{CBBFEA04-A504-41C8-92C5-37F7E4A458ED}" dt="2021-11-07T16:25:41.317" v="1388" actId="478"/>
          <ac:picMkLst>
            <pc:docMk/>
            <pc:sldMk cId="1575942281" sldId="284"/>
            <ac:picMk id="7" creationId="{46BD09C7-20D9-4B05-A92F-B843EED35BBF}"/>
          </ac:picMkLst>
        </pc:picChg>
        <pc:picChg chg="add del mod">
          <ac:chgData name="Tiffany Parker" userId="ef7a3271-a782-48e1-a0df-87d1b3efeac9" providerId="ADAL" clId="{CBBFEA04-A504-41C8-92C5-37F7E4A458ED}" dt="2021-11-12T16:36:51.213" v="3848" actId="478"/>
          <ac:picMkLst>
            <pc:docMk/>
            <pc:sldMk cId="1575942281" sldId="284"/>
            <ac:picMk id="7" creationId="{8670C9F3-851C-4440-B17C-1D93A8784263}"/>
          </ac:picMkLst>
        </pc:picChg>
        <pc:picChg chg="del mod">
          <ac:chgData name="Tiffany Parker" userId="ef7a3271-a782-48e1-a0df-87d1b3efeac9" providerId="ADAL" clId="{CBBFEA04-A504-41C8-92C5-37F7E4A458ED}" dt="2021-11-05T10:12:39.114" v="1055" actId="478"/>
          <ac:picMkLst>
            <pc:docMk/>
            <pc:sldMk cId="1575942281" sldId="284"/>
            <ac:picMk id="7" creationId="{E294BA1A-5343-4441-94C0-B7467323DE26}"/>
          </ac:picMkLst>
        </pc:picChg>
      </pc:sldChg>
      <pc:sldChg chg="addSp modSp mod">
        <pc:chgData name="Tiffany Parker" userId="ef7a3271-a782-48e1-a0df-87d1b3efeac9" providerId="ADAL" clId="{CBBFEA04-A504-41C8-92C5-37F7E4A458ED}" dt="2021-11-08T10:48:15.821" v="2232" actId="1076"/>
        <pc:sldMkLst>
          <pc:docMk/>
          <pc:sldMk cId="3173020318" sldId="316"/>
        </pc:sldMkLst>
        <pc:picChg chg="add mod">
          <ac:chgData name="Tiffany Parker" userId="ef7a3271-a782-48e1-a0df-87d1b3efeac9" providerId="ADAL" clId="{CBBFEA04-A504-41C8-92C5-37F7E4A458ED}" dt="2021-11-08T10:48:15.821" v="2232" actId="1076"/>
          <ac:picMkLst>
            <pc:docMk/>
            <pc:sldMk cId="3173020318" sldId="316"/>
            <ac:picMk id="3" creationId="{4FEC4357-4A10-4A50-B9A0-343C05EB2CB7}"/>
          </ac:picMkLst>
        </pc:picChg>
        <pc:picChg chg="add mod">
          <ac:chgData name="Tiffany Parker" userId="ef7a3271-a782-48e1-a0df-87d1b3efeac9" providerId="ADAL" clId="{CBBFEA04-A504-41C8-92C5-37F7E4A458ED}" dt="2021-11-07T16:38:08.927" v="1492"/>
          <ac:picMkLst>
            <pc:docMk/>
            <pc:sldMk cId="3173020318" sldId="316"/>
            <ac:picMk id="8" creationId="{72AB9B62-EA56-4EB3-A175-F496F33E0E04}"/>
          </ac:picMkLst>
        </pc:picChg>
        <pc:picChg chg="mod">
          <ac:chgData name="Tiffany Parker" userId="ef7a3271-a782-48e1-a0df-87d1b3efeac9" providerId="ADAL" clId="{CBBFEA04-A504-41C8-92C5-37F7E4A458ED}" dt="2021-11-08T10:48:06.671" v="2231" actId="1076"/>
          <ac:picMkLst>
            <pc:docMk/>
            <pc:sldMk cId="3173020318" sldId="316"/>
            <ac:picMk id="9" creationId="{3ED64934-DEF1-43A9-AD43-8C8B4D1FF8EC}"/>
          </ac:picMkLst>
        </pc:picChg>
      </pc:sldChg>
      <pc:sldChg chg="addSp modSp">
        <pc:chgData name="Tiffany Parker" userId="ef7a3271-a782-48e1-a0df-87d1b3efeac9" providerId="ADAL" clId="{CBBFEA04-A504-41C8-92C5-37F7E4A458ED}" dt="2021-11-07T16:36:26.640" v="1484"/>
        <pc:sldMkLst>
          <pc:docMk/>
          <pc:sldMk cId="4146427276" sldId="317"/>
        </pc:sldMkLst>
        <pc:picChg chg="add mod">
          <ac:chgData name="Tiffany Parker" userId="ef7a3271-a782-48e1-a0df-87d1b3efeac9" providerId="ADAL" clId="{CBBFEA04-A504-41C8-92C5-37F7E4A458ED}" dt="2021-11-07T16:36:26.640" v="1484"/>
          <ac:picMkLst>
            <pc:docMk/>
            <pc:sldMk cId="4146427276" sldId="317"/>
            <ac:picMk id="6" creationId="{0F2E2A8D-3B30-4BE6-81B6-5BF2A047316E}"/>
          </ac:picMkLst>
        </pc:picChg>
      </pc:sldChg>
      <pc:sldChg chg="modSp mod">
        <pc:chgData name="Tiffany Parker" userId="ef7a3271-a782-48e1-a0df-87d1b3efeac9" providerId="ADAL" clId="{CBBFEA04-A504-41C8-92C5-37F7E4A458ED}" dt="2021-11-07T16:28:14.078" v="1409" actId="14100"/>
        <pc:sldMkLst>
          <pc:docMk/>
          <pc:sldMk cId="3550807401" sldId="318"/>
        </pc:sldMkLst>
        <pc:picChg chg="mod">
          <ac:chgData name="Tiffany Parker" userId="ef7a3271-a782-48e1-a0df-87d1b3efeac9" providerId="ADAL" clId="{CBBFEA04-A504-41C8-92C5-37F7E4A458ED}" dt="2021-11-07T16:28:14.078" v="1409" actId="14100"/>
          <ac:picMkLst>
            <pc:docMk/>
            <pc:sldMk cId="3550807401" sldId="318"/>
            <ac:picMk id="5" creationId="{831CBB30-C1AF-4756-8E7E-B3A1C4ED259B}"/>
          </ac:picMkLst>
        </pc:picChg>
      </pc:sldChg>
      <pc:sldChg chg="modSp mod">
        <pc:chgData name="Tiffany Parker" userId="ef7a3271-a782-48e1-a0df-87d1b3efeac9" providerId="ADAL" clId="{CBBFEA04-A504-41C8-92C5-37F7E4A458ED}" dt="2021-11-07T16:28:37.437" v="1413" actId="1076"/>
        <pc:sldMkLst>
          <pc:docMk/>
          <pc:sldMk cId="1969309359" sldId="320"/>
        </pc:sldMkLst>
        <pc:picChg chg="mod">
          <ac:chgData name="Tiffany Parker" userId="ef7a3271-a782-48e1-a0df-87d1b3efeac9" providerId="ADAL" clId="{CBBFEA04-A504-41C8-92C5-37F7E4A458ED}" dt="2021-11-07T16:28:37.437" v="1413" actId="1076"/>
          <ac:picMkLst>
            <pc:docMk/>
            <pc:sldMk cId="1969309359" sldId="320"/>
            <ac:picMk id="4" creationId="{D3A4E353-A344-46C5-84C7-3BA01D34BCDC}"/>
          </ac:picMkLst>
        </pc:picChg>
      </pc:sldChg>
      <pc:sldChg chg="addSp delSp modSp mod modNotesTx">
        <pc:chgData name="Tiffany Parker" userId="ef7a3271-a782-48e1-a0df-87d1b3efeac9" providerId="ADAL" clId="{CBBFEA04-A504-41C8-92C5-37F7E4A458ED}" dt="2021-11-08T10:54:12.121" v="2443" actId="6549"/>
        <pc:sldMkLst>
          <pc:docMk/>
          <pc:sldMk cId="2340769737" sldId="321"/>
        </pc:sldMkLst>
        <pc:spChg chg="mod">
          <ac:chgData name="Tiffany Parker" userId="ef7a3271-a782-48e1-a0df-87d1b3efeac9" providerId="ADAL" clId="{CBBFEA04-A504-41C8-92C5-37F7E4A458ED}" dt="2021-11-07T16:08:47.461" v="1354" actId="1076"/>
          <ac:spMkLst>
            <pc:docMk/>
            <pc:sldMk cId="2340769737" sldId="321"/>
            <ac:spMk id="2" creationId="{504C12C9-14BD-487D-812C-74835E28E501}"/>
          </ac:spMkLst>
        </pc:spChg>
        <pc:graphicFrameChg chg="del">
          <ac:chgData name="Tiffany Parker" userId="ef7a3271-a782-48e1-a0df-87d1b3efeac9" providerId="ADAL" clId="{CBBFEA04-A504-41C8-92C5-37F7E4A458ED}" dt="2021-11-04T14:45:13.476" v="94" actId="478"/>
          <ac:graphicFrameMkLst>
            <pc:docMk/>
            <pc:sldMk cId="2340769737" sldId="321"/>
            <ac:graphicFrameMk id="8" creationId="{0D35227A-11E8-4AE8-ACEE-DF38020FCAFC}"/>
          </ac:graphicFrameMkLst>
        </pc:graphicFrameChg>
        <pc:picChg chg="add mod">
          <ac:chgData name="Tiffany Parker" userId="ef7a3271-a782-48e1-a0df-87d1b3efeac9" providerId="ADAL" clId="{CBBFEA04-A504-41C8-92C5-37F7E4A458ED}" dt="2021-11-08T10:52:45.777" v="2238" actId="14100"/>
          <ac:picMkLst>
            <pc:docMk/>
            <pc:sldMk cId="2340769737" sldId="321"/>
            <ac:picMk id="4" creationId="{4B4475A8-2F57-4545-8E2C-618A8B66076D}"/>
          </ac:picMkLst>
        </pc:picChg>
        <pc:picChg chg="add mod">
          <ac:chgData name="Tiffany Parker" userId="ef7a3271-a782-48e1-a0df-87d1b3efeac9" providerId="ADAL" clId="{CBBFEA04-A504-41C8-92C5-37F7E4A458ED}" dt="2021-11-07T16:28:55.439" v="1414"/>
          <ac:picMkLst>
            <pc:docMk/>
            <pc:sldMk cId="2340769737" sldId="321"/>
            <ac:picMk id="5" creationId="{0CEFD166-E706-4E8B-93B7-426D754F2348}"/>
          </ac:picMkLst>
        </pc:picChg>
      </pc:sldChg>
      <pc:sldChg chg="addSp modSp modNotesTx">
        <pc:chgData name="Tiffany Parker" userId="ef7a3271-a782-48e1-a0df-87d1b3efeac9" providerId="ADAL" clId="{CBBFEA04-A504-41C8-92C5-37F7E4A458ED}" dt="2021-11-07T16:29:00.094" v="1415"/>
        <pc:sldMkLst>
          <pc:docMk/>
          <pc:sldMk cId="4258046569" sldId="322"/>
        </pc:sldMkLst>
        <pc:picChg chg="add mod">
          <ac:chgData name="Tiffany Parker" userId="ef7a3271-a782-48e1-a0df-87d1b3efeac9" providerId="ADAL" clId="{CBBFEA04-A504-41C8-92C5-37F7E4A458ED}" dt="2021-11-07T16:29:00.094" v="1415"/>
          <ac:picMkLst>
            <pc:docMk/>
            <pc:sldMk cId="4258046569" sldId="322"/>
            <ac:picMk id="4" creationId="{BFC1D3AC-A829-4DF3-809A-A893CF9BC328}"/>
          </ac:picMkLst>
        </pc:picChg>
      </pc:sldChg>
      <pc:sldChg chg="addSp modSp mod">
        <pc:chgData name="Tiffany Parker" userId="ef7a3271-a782-48e1-a0df-87d1b3efeac9" providerId="ADAL" clId="{CBBFEA04-A504-41C8-92C5-37F7E4A458ED}" dt="2021-11-07T16:29:20.173" v="1419"/>
        <pc:sldMkLst>
          <pc:docMk/>
          <pc:sldMk cId="2961098514" sldId="323"/>
        </pc:sldMkLst>
        <pc:spChg chg="mod">
          <ac:chgData name="Tiffany Parker" userId="ef7a3271-a782-48e1-a0df-87d1b3efeac9" providerId="ADAL" clId="{CBBFEA04-A504-41C8-92C5-37F7E4A458ED}" dt="2021-11-07T16:29:12.439" v="1417" actId="1076"/>
          <ac:spMkLst>
            <pc:docMk/>
            <pc:sldMk cId="2961098514" sldId="323"/>
            <ac:spMk id="2" creationId="{226C13A7-E154-4290-AE8D-F6111E336C7A}"/>
          </ac:spMkLst>
        </pc:spChg>
        <pc:spChg chg="mod">
          <ac:chgData name="Tiffany Parker" userId="ef7a3271-a782-48e1-a0df-87d1b3efeac9" providerId="ADAL" clId="{CBBFEA04-A504-41C8-92C5-37F7E4A458ED}" dt="2021-11-07T16:29:16.988" v="1418" actId="1076"/>
          <ac:spMkLst>
            <pc:docMk/>
            <pc:sldMk cId="2961098514" sldId="323"/>
            <ac:spMk id="3" creationId="{F4D8C286-C482-482E-98FB-60065A3BA533}"/>
          </ac:spMkLst>
        </pc:spChg>
        <pc:picChg chg="add mod">
          <ac:chgData name="Tiffany Parker" userId="ef7a3271-a782-48e1-a0df-87d1b3efeac9" providerId="ADAL" clId="{CBBFEA04-A504-41C8-92C5-37F7E4A458ED}" dt="2021-11-07T16:29:20.173" v="1419"/>
          <ac:picMkLst>
            <pc:docMk/>
            <pc:sldMk cId="2961098514" sldId="323"/>
            <ac:picMk id="4" creationId="{D298F521-D65F-4DFC-B2E0-479244FB3B47}"/>
          </ac:picMkLst>
        </pc:picChg>
      </pc:sldChg>
      <pc:sldChg chg="addSp modSp">
        <pc:chgData name="Tiffany Parker" userId="ef7a3271-a782-48e1-a0df-87d1b3efeac9" providerId="ADAL" clId="{CBBFEA04-A504-41C8-92C5-37F7E4A458ED}" dt="2021-11-07T16:29:27.901" v="1420"/>
        <pc:sldMkLst>
          <pc:docMk/>
          <pc:sldMk cId="1416060361" sldId="324"/>
        </pc:sldMkLst>
        <pc:picChg chg="add mod">
          <ac:chgData name="Tiffany Parker" userId="ef7a3271-a782-48e1-a0df-87d1b3efeac9" providerId="ADAL" clId="{CBBFEA04-A504-41C8-92C5-37F7E4A458ED}" dt="2021-11-07T16:29:27.901" v="1420"/>
          <ac:picMkLst>
            <pc:docMk/>
            <pc:sldMk cId="1416060361" sldId="324"/>
            <ac:picMk id="6" creationId="{8C9088C2-72FA-4590-BA71-4CB02D4BCAFA}"/>
          </ac:picMkLst>
        </pc:picChg>
      </pc:sldChg>
      <pc:sldChg chg="addSp modSp">
        <pc:chgData name="Tiffany Parker" userId="ef7a3271-a782-48e1-a0df-87d1b3efeac9" providerId="ADAL" clId="{CBBFEA04-A504-41C8-92C5-37F7E4A458ED}" dt="2021-11-07T16:29:32.647" v="1421"/>
        <pc:sldMkLst>
          <pc:docMk/>
          <pc:sldMk cId="1068879901" sldId="325"/>
        </pc:sldMkLst>
        <pc:picChg chg="add mod">
          <ac:chgData name="Tiffany Parker" userId="ef7a3271-a782-48e1-a0df-87d1b3efeac9" providerId="ADAL" clId="{CBBFEA04-A504-41C8-92C5-37F7E4A458ED}" dt="2021-11-07T16:29:32.647" v="1421"/>
          <ac:picMkLst>
            <pc:docMk/>
            <pc:sldMk cId="1068879901" sldId="325"/>
            <ac:picMk id="6" creationId="{CA17942A-55A8-438D-8B23-F5564340FC56}"/>
          </ac:picMkLst>
        </pc:picChg>
      </pc:sldChg>
      <pc:sldChg chg="addSp modSp mod">
        <pc:chgData name="Tiffany Parker" userId="ef7a3271-a782-48e1-a0df-87d1b3efeac9" providerId="ADAL" clId="{CBBFEA04-A504-41C8-92C5-37F7E4A458ED}" dt="2021-11-07T16:29:37.574" v="1422"/>
        <pc:sldMkLst>
          <pc:docMk/>
          <pc:sldMk cId="3047062794" sldId="326"/>
        </pc:sldMkLst>
        <pc:spChg chg="mod">
          <ac:chgData name="Tiffany Parker" userId="ef7a3271-a782-48e1-a0df-87d1b3efeac9" providerId="ADAL" clId="{CBBFEA04-A504-41C8-92C5-37F7E4A458ED}" dt="2021-11-05T09:16:32.453" v="106" actId="20577"/>
          <ac:spMkLst>
            <pc:docMk/>
            <pc:sldMk cId="3047062794" sldId="326"/>
            <ac:spMk id="3" creationId="{FE2B1587-2859-4BFB-8F82-B4537161C15D}"/>
          </ac:spMkLst>
        </pc:spChg>
        <pc:picChg chg="add mod">
          <ac:chgData name="Tiffany Parker" userId="ef7a3271-a782-48e1-a0df-87d1b3efeac9" providerId="ADAL" clId="{CBBFEA04-A504-41C8-92C5-37F7E4A458ED}" dt="2021-11-07T16:29:37.574" v="1422"/>
          <ac:picMkLst>
            <pc:docMk/>
            <pc:sldMk cId="3047062794" sldId="326"/>
            <ac:picMk id="4" creationId="{8996E07D-10B1-4DB7-A4AD-DFB5A07D243E}"/>
          </ac:picMkLst>
        </pc:picChg>
      </pc:sldChg>
      <pc:sldChg chg="addSp modSp mod modNotesTx">
        <pc:chgData name="Tiffany Parker" userId="ef7a3271-a782-48e1-a0df-87d1b3efeac9" providerId="ADAL" clId="{CBBFEA04-A504-41C8-92C5-37F7E4A458ED}" dt="2021-11-15T15:13:09.110" v="3854" actId="20577"/>
        <pc:sldMkLst>
          <pc:docMk/>
          <pc:sldMk cId="1740830315" sldId="327"/>
        </pc:sldMkLst>
        <pc:spChg chg="mod">
          <ac:chgData name="Tiffany Parker" userId="ef7a3271-a782-48e1-a0df-87d1b3efeac9" providerId="ADAL" clId="{CBBFEA04-A504-41C8-92C5-37F7E4A458ED}" dt="2021-11-15T15:13:03.700" v="3852" actId="20577"/>
          <ac:spMkLst>
            <pc:docMk/>
            <pc:sldMk cId="1740830315" sldId="327"/>
            <ac:spMk id="3" creationId="{092E2793-CE82-44CC-A287-0C7A3A709C23}"/>
          </ac:spMkLst>
        </pc:spChg>
        <pc:picChg chg="add mod">
          <ac:chgData name="Tiffany Parker" userId="ef7a3271-a782-48e1-a0df-87d1b3efeac9" providerId="ADAL" clId="{CBBFEA04-A504-41C8-92C5-37F7E4A458ED}" dt="2021-11-07T16:30:32.660" v="1430" actId="1076"/>
          <ac:picMkLst>
            <pc:docMk/>
            <pc:sldMk cId="1740830315" sldId="327"/>
            <ac:picMk id="4" creationId="{DBD5327C-9901-4F2B-944C-9EFBAC25294F}"/>
          </ac:picMkLst>
        </pc:picChg>
        <pc:picChg chg="add mod">
          <ac:chgData name="Tiffany Parker" userId="ef7a3271-a782-48e1-a0df-87d1b3efeac9" providerId="ADAL" clId="{CBBFEA04-A504-41C8-92C5-37F7E4A458ED}" dt="2021-11-07T16:30:29.641" v="1429"/>
          <ac:picMkLst>
            <pc:docMk/>
            <pc:sldMk cId="1740830315" sldId="327"/>
            <ac:picMk id="5" creationId="{28DF9415-6468-4753-A585-9822C5ACC265}"/>
          </ac:picMkLst>
        </pc:picChg>
      </pc:sldChg>
      <pc:sldChg chg="addSp modSp mod modNotesTx">
        <pc:chgData name="Tiffany Parker" userId="ef7a3271-a782-48e1-a0df-87d1b3efeac9" providerId="ADAL" clId="{CBBFEA04-A504-41C8-92C5-37F7E4A458ED}" dt="2021-11-15T15:13:21.058" v="3860" actId="20577"/>
        <pc:sldMkLst>
          <pc:docMk/>
          <pc:sldMk cId="4273843900" sldId="328"/>
        </pc:sldMkLst>
        <pc:spChg chg="mod">
          <ac:chgData name="Tiffany Parker" userId="ef7a3271-a782-48e1-a0df-87d1b3efeac9" providerId="ADAL" clId="{CBBFEA04-A504-41C8-92C5-37F7E4A458ED}" dt="2021-11-15T15:13:17.335" v="3858" actId="20577"/>
          <ac:spMkLst>
            <pc:docMk/>
            <pc:sldMk cId="4273843900" sldId="328"/>
            <ac:spMk id="3" creationId="{650E5C81-CD7D-42E1-982E-0F5497F4A130}"/>
          </ac:spMkLst>
        </pc:spChg>
        <pc:picChg chg="mod">
          <ac:chgData name="Tiffany Parker" userId="ef7a3271-a782-48e1-a0df-87d1b3efeac9" providerId="ADAL" clId="{CBBFEA04-A504-41C8-92C5-37F7E4A458ED}" dt="2021-11-07T16:29:52.499" v="1424" actId="1076"/>
          <ac:picMkLst>
            <pc:docMk/>
            <pc:sldMk cId="4273843900" sldId="328"/>
            <ac:picMk id="4" creationId="{F008DC1D-E7CB-42B8-875F-A31676C18B61}"/>
          </ac:picMkLst>
        </pc:picChg>
        <pc:picChg chg="add mod">
          <ac:chgData name="Tiffany Parker" userId="ef7a3271-a782-48e1-a0df-87d1b3efeac9" providerId="ADAL" clId="{CBBFEA04-A504-41C8-92C5-37F7E4A458ED}" dt="2021-11-07T16:29:59.007" v="1426" actId="1076"/>
          <ac:picMkLst>
            <pc:docMk/>
            <pc:sldMk cId="4273843900" sldId="328"/>
            <ac:picMk id="5" creationId="{1908D83D-C319-42C2-8662-A2C916198AD8}"/>
          </ac:picMkLst>
        </pc:picChg>
      </pc:sldChg>
      <pc:sldChg chg="addSp delSp modSp mod modNotesTx">
        <pc:chgData name="Tiffany Parker" userId="ef7a3271-a782-48e1-a0df-87d1b3efeac9" providerId="ADAL" clId="{CBBFEA04-A504-41C8-92C5-37F7E4A458ED}" dt="2021-11-08T10:55:40.897" v="2445" actId="33524"/>
        <pc:sldMkLst>
          <pc:docMk/>
          <pc:sldMk cId="214273882" sldId="329"/>
        </pc:sldMkLst>
        <pc:spChg chg="mod">
          <ac:chgData name="Tiffany Parker" userId="ef7a3271-a782-48e1-a0df-87d1b3efeac9" providerId="ADAL" clId="{CBBFEA04-A504-41C8-92C5-37F7E4A458ED}" dt="2021-11-07T16:12:08.634" v="1363" actId="13926"/>
          <ac:spMkLst>
            <pc:docMk/>
            <pc:sldMk cId="214273882" sldId="329"/>
            <ac:spMk id="3" creationId="{9493D306-636A-4B12-98CC-8C9C6F610349}"/>
          </ac:spMkLst>
        </pc:spChg>
        <pc:picChg chg="add del mod">
          <ac:chgData name="Tiffany Parker" userId="ef7a3271-a782-48e1-a0df-87d1b3efeac9" providerId="ADAL" clId="{CBBFEA04-A504-41C8-92C5-37F7E4A458ED}" dt="2021-11-07T16:30:43.401" v="1432" actId="478"/>
          <ac:picMkLst>
            <pc:docMk/>
            <pc:sldMk cId="214273882" sldId="329"/>
            <ac:picMk id="4" creationId="{9CF1B873-67B2-4ECD-9FB1-CC72CD27654A}"/>
          </ac:picMkLst>
        </pc:picChg>
        <pc:picChg chg="add mod">
          <ac:chgData name="Tiffany Parker" userId="ef7a3271-a782-48e1-a0df-87d1b3efeac9" providerId="ADAL" clId="{CBBFEA04-A504-41C8-92C5-37F7E4A458ED}" dt="2021-11-07T16:30:54.308" v="1434" actId="1076"/>
          <ac:picMkLst>
            <pc:docMk/>
            <pc:sldMk cId="214273882" sldId="329"/>
            <ac:picMk id="5" creationId="{5F7932B0-F467-4565-B89E-EA2DE07C3238}"/>
          </ac:picMkLst>
        </pc:picChg>
      </pc:sldChg>
      <pc:sldChg chg="addSp modSp mod">
        <pc:chgData name="Tiffany Parker" userId="ef7a3271-a782-48e1-a0df-87d1b3efeac9" providerId="ADAL" clId="{CBBFEA04-A504-41C8-92C5-37F7E4A458ED}" dt="2021-11-07T16:31:05.791" v="1436" actId="1076"/>
        <pc:sldMkLst>
          <pc:docMk/>
          <pc:sldMk cId="3614933116" sldId="330"/>
        </pc:sldMkLst>
        <pc:picChg chg="add mod">
          <ac:chgData name="Tiffany Parker" userId="ef7a3271-a782-48e1-a0df-87d1b3efeac9" providerId="ADAL" clId="{CBBFEA04-A504-41C8-92C5-37F7E4A458ED}" dt="2021-11-07T16:31:05.791" v="1436" actId="1076"/>
          <ac:picMkLst>
            <pc:docMk/>
            <pc:sldMk cId="3614933116" sldId="330"/>
            <ac:picMk id="4" creationId="{A272169F-5B13-4720-968E-F2C35D4DA600}"/>
          </ac:picMkLst>
        </pc:picChg>
      </pc:sldChg>
      <pc:sldChg chg="modSp mod modNotesTx">
        <pc:chgData name="Tiffany Parker" userId="ef7a3271-a782-48e1-a0df-87d1b3efeac9" providerId="ADAL" clId="{CBBFEA04-A504-41C8-92C5-37F7E4A458ED}" dt="2021-11-12T16:34:05.463" v="3834" actId="20577"/>
        <pc:sldMkLst>
          <pc:docMk/>
          <pc:sldMk cId="4180069923" sldId="331"/>
        </pc:sldMkLst>
        <pc:picChg chg="mod">
          <ac:chgData name="Tiffany Parker" userId="ef7a3271-a782-48e1-a0df-87d1b3efeac9" providerId="ADAL" clId="{CBBFEA04-A504-41C8-92C5-37F7E4A458ED}" dt="2021-11-07T16:31:25.805" v="1439" actId="1076"/>
          <ac:picMkLst>
            <pc:docMk/>
            <pc:sldMk cId="4180069923" sldId="331"/>
            <ac:picMk id="4" creationId="{653ECCF6-CBE5-4C1B-BBCF-CD1496510D92}"/>
          </ac:picMkLst>
        </pc:picChg>
      </pc:sldChg>
      <pc:sldChg chg="addSp delSp modSp mod modNotesTx">
        <pc:chgData name="Tiffany Parker" userId="ef7a3271-a782-48e1-a0df-87d1b3efeac9" providerId="ADAL" clId="{CBBFEA04-A504-41C8-92C5-37F7E4A458ED}" dt="2021-11-08T10:56:23.567" v="2533" actId="20577"/>
        <pc:sldMkLst>
          <pc:docMk/>
          <pc:sldMk cId="2716567541" sldId="332"/>
        </pc:sldMkLst>
        <pc:spChg chg="mod">
          <ac:chgData name="Tiffany Parker" userId="ef7a3271-a782-48e1-a0df-87d1b3efeac9" providerId="ADAL" clId="{CBBFEA04-A504-41C8-92C5-37F7E4A458ED}" dt="2021-11-07T16:12:59.180" v="1367" actId="1076"/>
          <ac:spMkLst>
            <pc:docMk/>
            <pc:sldMk cId="2716567541" sldId="332"/>
            <ac:spMk id="2" creationId="{98948B3C-44F2-4B87-AA26-A3609465CF71}"/>
          </ac:spMkLst>
        </pc:spChg>
        <pc:graphicFrameChg chg="del modGraphic">
          <ac:chgData name="Tiffany Parker" userId="ef7a3271-a782-48e1-a0df-87d1b3efeac9" providerId="ADAL" clId="{CBBFEA04-A504-41C8-92C5-37F7E4A458ED}" dt="2021-11-07T16:12:49.164" v="1364" actId="478"/>
          <ac:graphicFrameMkLst>
            <pc:docMk/>
            <pc:sldMk cId="2716567541" sldId="332"/>
            <ac:graphicFrameMk id="4" creationId="{2F24EBB6-A2CA-4E35-A34F-53533FC0B846}"/>
          </ac:graphicFrameMkLst>
        </pc:graphicFrameChg>
        <pc:picChg chg="add mod">
          <ac:chgData name="Tiffany Parker" userId="ef7a3271-a782-48e1-a0df-87d1b3efeac9" providerId="ADAL" clId="{CBBFEA04-A504-41C8-92C5-37F7E4A458ED}" dt="2021-11-07T16:13:21.525" v="1372" actId="14100"/>
          <ac:picMkLst>
            <pc:docMk/>
            <pc:sldMk cId="2716567541" sldId="332"/>
            <ac:picMk id="5" creationId="{6F102651-DDBA-4529-B9F9-53323783B695}"/>
          </ac:picMkLst>
        </pc:picChg>
        <pc:picChg chg="add mod">
          <ac:chgData name="Tiffany Parker" userId="ef7a3271-a782-48e1-a0df-87d1b3efeac9" providerId="ADAL" clId="{CBBFEA04-A504-41C8-92C5-37F7E4A458ED}" dt="2021-11-07T16:31:34.574" v="1440"/>
          <ac:picMkLst>
            <pc:docMk/>
            <pc:sldMk cId="2716567541" sldId="332"/>
            <ac:picMk id="6" creationId="{A8FD9D59-6406-4603-92A8-23BC773958F6}"/>
          </ac:picMkLst>
        </pc:picChg>
      </pc:sldChg>
      <pc:sldChg chg="addSp modSp mod">
        <pc:chgData name="Tiffany Parker" userId="ef7a3271-a782-48e1-a0df-87d1b3efeac9" providerId="ADAL" clId="{CBBFEA04-A504-41C8-92C5-37F7E4A458ED}" dt="2021-11-07T16:32:05.943" v="1446" actId="1076"/>
        <pc:sldMkLst>
          <pc:docMk/>
          <pc:sldMk cId="813787532" sldId="333"/>
        </pc:sldMkLst>
        <pc:picChg chg="add mod">
          <ac:chgData name="Tiffany Parker" userId="ef7a3271-a782-48e1-a0df-87d1b3efeac9" providerId="ADAL" clId="{CBBFEA04-A504-41C8-92C5-37F7E4A458ED}" dt="2021-11-07T16:32:05.943" v="1446" actId="1076"/>
          <ac:picMkLst>
            <pc:docMk/>
            <pc:sldMk cId="813787532" sldId="333"/>
            <ac:picMk id="4" creationId="{7F6F9C95-37A9-44ED-81A9-A69EB97839E8}"/>
          </ac:picMkLst>
        </pc:picChg>
      </pc:sldChg>
      <pc:sldChg chg="addSp delSp modSp mod">
        <pc:chgData name="Tiffany Parker" userId="ef7a3271-a782-48e1-a0df-87d1b3efeac9" providerId="ADAL" clId="{CBBFEA04-A504-41C8-92C5-37F7E4A458ED}" dt="2021-11-08T10:59:36.885" v="2539" actId="1076"/>
        <pc:sldMkLst>
          <pc:docMk/>
          <pc:sldMk cId="4127972683" sldId="334"/>
        </pc:sldMkLst>
        <pc:graphicFrameChg chg="add del modGraphic">
          <ac:chgData name="Tiffany Parker" userId="ef7a3271-a782-48e1-a0df-87d1b3efeac9" providerId="ADAL" clId="{CBBFEA04-A504-41C8-92C5-37F7E4A458ED}" dt="2021-11-08T10:59:11.903" v="2535" actId="478"/>
          <ac:graphicFrameMkLst>
            <pc:docMk/>
            <pc:sldMk cId="4127972683" sldId="334"/>
            <ac:graphicFrameMk id="7" creationId="{26E79F5D-8E7B-408C-BA68-ACC7F5A83035}"/>
          </ac:graphicFrameMkLst>
        </pc:graphicFrameChg>
        <pc:picChg chg="del">
          <ac:chgData name="Tiffany Parker" userId="ef7a3271-a782-48e1-a0df-87d1b3efeac9" providerId="ADAL" clId="{CBBFEA04-A504-41C8-92C5-37F7E4A458ED}" dt="2021-11-07T16:31:42.672" v="1441" actId="21"/>
          <ac:picMkLst>
            <pc:docMk/>
            <pc:sldMk cId="4127972683" sldId="334"/>
            <ac:picMk id="6" creationId="{0D40C167-F654-444C-8890-FDAC31C76D5E}"/>
          </ac:picMkLst>
        </pc:picChg>
        <pc:picChg chg="add del mod">
          <ac:chgData name="Tiffany Parker" userId="ef7a3271-a782-48e1-a0df-87d1b3efeac9" providerId="ADAL" clId="{CBBFEA04-A504-41C8-92C5-37F7E4A458ED}" dt="2021-11-07T16:21:38.862" v="1380" actId="478"/>
          <ac:picMkLst>
            <pc:docMk/>
            <pc:sldMk cId="4127972683" sldId="334"/>
            <ac:picMk id="8" creationId="{BD52F784-9AAD-41C7-B038-DD29AE2EA7C4}"/>
          </ac:picMkLst>
        </pc:picChg>
        <pc:picChg chg="add mod">
          <ac:chgData name="Tiffany Parker" userId="ef7a3271-a782-48e1-a0df-87d1b3efeac9" providerId="ADAL" clId="{CBBFEA04-A504-41C8-92C5-37F7E4A458ED}" dt="2021-11-07T16:31:51.909" v="1444" actId="1076"/>
          <ac:picMkLst>
            <pc:docMk/>
            <pc:sldMk cId="4127972683" sldId="334"/>
            <ac:picMk id="9" creationId="{2BBB32B5-B660-4682-B2E0-5ABBDFFAA83A}"/>
          </ac:picMkLst>
        </pc:picChg>
        <pc:picChg chg="add mod">
          <ac:chgData name="Tiffany Parker" userId="ef7a3271-a782-48e1-a0df-87d1b3efeac9" providerId="ADAL" clId="{CBBFEA04-A504-41C8-92C5-37F7E4A458ED}" dt="2021-11-08T10:59:36.885" v="2539" actId="1076"/>
          <ac:picMkLst>
            <pc:docMk/>
            <pc:sldMk cId="4127972683" sldId="334"/>
            <ac:picMk id="11" creationId="{56A788CA-31F9-4D11-AE55-5F972F3F7307}"/>
          </ac:picMkLst>
        </pc:picChg>
      </pc:sldChg>
      <pc:sldChg chg="addSp delSp modSp mod ord">
        <pc:chgData name="Tiffany Parker" userId="ef7a3271-a782-48e1-a0df-87d1b3efeac9" providerId="ADAL" clId="{CBBFEA04-A504-41C8-92C5-37F7E4A458ED}" dt="2021-11-09T13:58:00.525" v="2684"/>
        <pc:sldMkLst>
          <pc:docMk/>
          <pc:sldMk cId="2382244792" sldId="335"/>
        </pc:sldMkLst>
        <pc:picChg chg="del">
          <ac:chgData name="Tiffany Parker" userId="ef7a3271-a782-48e1-a0df-87d1b3efeac9" providerId="ADAL" clId="{CBBFEA04-A504-41C8-92C5-37F7E4A458ED}" dt="2021-11-07T16:32:27.051" v="1449" actId="478"/>
          <ac:picMkLst>
            <pc:docMk/>
            <pc:sldMk cId="2382244792" sldId="335"/>
            <ac:picMk id="4" creationId="{E2C79743-E084-4876-B0AA-87D5BBE5E7D8}"/>
          </ac:picMkLst>
        </pc:picChg>
        <pc:picChg chg="mod">
          <ac:chgData name="Tiffany Parker" userId="ef7a3271-a782-48e1-a0df-87d1b3efeac9" providerId="ADAL" clId="{CBBFEA04-A504-41C8-92C5-37F7E4A458ED}" dt="2021-11-07T16:32:41.728" v="1454" actId="14100"/>
          <ac:picMkLst>
            <pc:docMk/>
            <pc:sldMk cId="2382244792" sldId="335"/>
            <ac:picMk id="5" creationId="{576D7DEB-AFC2-4874-8E6D-87E4E66B887F}"/>
          </ac:picMkLst>
        </pc:picChg>
        <pc:picChg chg="add mod">
          <ac:chgData name="Tiffany Parker" userId="ef7a3271-a782-48e1-a0df-87d1b3efeac9" providerId="ADAL" clId="{CBBFEA04-A504-41C8-92C5-37F7E4A458ED}" dt="2021-11-07T16:32:23.843" v="1448" actId="1076"/>
          <ac:picMkLst>
            <pc:docMk/>
            <pc:sldMk cId="2382244792" sldId="335"/>
            <ac:picMk id="6" creationId="{3156CA85-B223-407F-953C-6605760F2B82}"/>
          </ac:picMkLst>
        </pc:picChg>
      </pc:sldChg>
      <pc:sldChg chg="modSp mod modNotesTx">
        <pc:chgData name="Tiffany Parker" userId="ef7a3271-a782-48e1-a0df-87d1b3efeac9" providerId="ADAL" clId="{CBBFEA04-A504-41C8-92C5-37F7E4A458ED}" dt="2021-11-07T16:33:01.644" v="1458" actId="1076"/>
        <pc:sldMkLst>
          <pc:docMk/>
          <pc:sldMk cId="2188045027" sldId="336"/>
        </pc:sldMkLst>
        <pc:spChg chg="mod">
          <ac:chgData name="Tiffany Parker" userId="ef7a3271-a782-48e1-a0df-87d1b3efeac9" providerId="ADAL" clId="{CBBFEA04-A504-41C8-92C5-37F7E4A458ED}" dt="2021-11-05T10:01:35.229" v="279" actId="13926"/>
          <ac:spMkLst>
            <pc:docMk/>
            <pc:sldMk cId="2188045027" sldId="336"/>
            <ac:spMk id="2" creationId="{0D2BD2E5-F94E-4101-A7EB-465FB1B435D9}"/>
          </ac:spMkLst>
        </pc:spChg>
        <pc:spChg chg="mod">
          <ac:chgData name="Tiffany Parker" userId="ef7a3271-a782-48e1-a0df-87d1b3efeac9" providerId="ADAL" clId="{CBBFEA04-A504-41C8-92C5-37F7E4A458ED}" dt="2021-11-05T09:59:31.119" v="277" actId="20577"/>
          <ac:spMkLst>
            <pc:docMk/>
            <pc:sldMk cId="2188045027" sldId="336"/>
            <ac:spMk id="3" creationId="{0648196C-4E4D-4EA8-AB62-0AFB5C5DF16A}"/>
          </ac:spMkLst>
        </pc:spChg>
        <pc:picChg chg="mod">
          <ac:chgData name="Tiffany Parker" userId="ef7a3271-a782-48e1-a0df-87d1b3efeac9" providerId="ADAL" clId="{CBBFEA04-A504-41C8-92C5-37F7E4A458ED}" dt="2021-11-07T16:33:01.644" v="1458" actId="1076"/>
          <ac:picMkLst>
            <pc:docMk/>
            <pc:sldMk cId="2188045027" sldId="336"/>
            <ac:picMk id="4" creationId="{FDCCD53B-DA48-47F3-8434-0BD174538458}"/>
          </ac:picMkLst>
        </pc:picChg>
      </pc:sldChg>
      <pc:sldChg chg="modSp mod modNotesTx">
        <pc:chgData name="Tiffany Parker" userId="ef7a3271-a782-48e1-a0df-87d1b3efeac9" providerId="ADAL" clId="{CBBFEA04-A504-41C8-92C5-37F7E4A458ED}" dt="2021-11-09T14:16:52.570" v="3481" actId="20577"/>
        <pc:sldMkLst>
          <pc:docMk/>
          <pc:sldMk cId="981975559" sldId="337"/>
        </pc:sldMkLst>
        <pc:picChg chg="mod">
          <ac:chgData name="Tiffany Parker" userId="ef7a3271-a782-48e1-a0df-87d1b3efeac9" providerId="ADAL" clId="{CBBFEA04-A504-41C8-92C5-37F7E4A458ED}" dt="2021-11-07T16:33:13.243" v="1459" actId="1076"/>
          <ac:picMkLst>
            <pc:docMk/>
            <pc:sldMk cId="981975559" sldId="337"/>
            <ac:picMk id="4" creationId="{511236E1-688D-4B7D-8570-066CD9A238EA}"/>
          </ac:picMkLst>
        </pc:picChg>
      </pc:sldChg>
      <pc:sldChg chg="modSp mod ord modNotesTx">
        <pc:chgData name="Tiffany Parker" userId="ef7a3271-a782-48e1-a0df-87d1b3efeac9" providerId="ADAL" clId="{CBBFEA04-A504-41C8-92C5-37F7E4A458ED}" dt="2021-11-09T14:17:56.847" v="3555"/>
        <pc:sldMkLst>
          <pc:docMk/>
          <pc:sldMk cId="930205341" sldId="338"/>
        </pc:sldMkLst>
        <pc:spChg chg="mod">
          <ac:chgData name="Tiffany Parker" userId="ef7a3271-a782-48e1-a0df-87d1b3efeac9" providerId="ADAL" clId="{CBBFEA04-A504-41C8-92C5-37F7E4A458ED}" dt="2021-11-05T09:53:11.275" v="203" actId="20577"/>
          <ac:spMkLst>
            <pc:docMk/>
            <pc:sldMk cId="930205341" sldId="338"/>
            <ac:spMk id="3" creationId="{3001EE07-D248-4B29-AE49-46EC23BC83E0}"/>
          </ac:spMkLst>
        </pc:spChg>
        <pc:picChg chg="mod">
          <ac:chgData name="Tiffany Parker" userId="ef7a3271-a782-48e1-a0df-87d1b3efeac9" providerId="ADAL" clId="{CBBFEA04-A504-41C8-92C5-37F7E4A458ED}" dt="2021-11-07T16:33:28.508" v="1462" actId="1076"/>
          <ac:picMkLst>
            <pc:docMk/>
            <pc:sldMk cId="930205341" sldId="338"/>
            <ac:picMk id="4" creationId="{F79DB548-9DF0-490A-8136-E3AB3858ADF0}"/>
          </ac:picMkLst>
        </pc:picChg>
      </pc:sldChg>
      <pc:sldChg chg="addSp delSp modSp mod ord modNotesTx">
        <pc:chgData name="Tiffany Parker" userId="ef7a3271-a782-48e1-a0df-87d1b3efeac9" providerId="ADAL" clId="{CBBFEA04-A504-41C8-92C5-37F7E4A458ED}" dt="2021-11-09T14:17:19.680" v="3551" actId="20577"/>
        <pc:sldMkLst>
          <pc:docMk/>
          <pc:sldMk cId="1027458079" sldId="339"/>
        </pc:sldMkLst>
        <pc:picChg chg="add mod">
          <ac:chgData name="Tiffany Parker" userId="ef7a3271-a782-48e1-a0df-87d1b3efeac9" providerId="ADAL" clId="{CBBFEA04-A504-41C8-92C5-37F7E4A458ED}" dt="2021-11-07T16:33:39.794" v="1464"/>
          <ac:picMkLst>
            <pc:docMk/>
            <pc:sldMk cId="1027458079" sldId="339"/>
            <ac:picMk id="5" creationId="{3BB92B70-E826-4685-A586-57571148463F}"/>
          </ac:picMkLst>
        </pc:picChg>
        <pc:picChg chg="del">
          <ac:chgData name="Tiffany Parker" userId="ef7a3271-a782-48e1-a0df-87d1b3efeac9" providerId="ADAL" clId="{CBBFEA04-A504-41C8-92C5-37F7E4A458ED}" dt="2021-11-07T16:33:37.028" v="1463" actId="478"/>
          <ac:picMkLst>
            <pc:docMk/>
            <pc:sldMk cId="1027458079" sldId="339"/>
            <ac:picMk id="6" creationId="{64CA4322-9B34-4333-85F4-B8767D4A3E59}"/>
          </ac:picMkLst>
        </pc:picChg>
      </pc:sldChg>
      <pc:sldChg chg="addSp delSp modSp mod">
        <pc:chgData name="Tiffany Parker" userId="ef7a3271-a782-48e1-a0df-87d1b3efeac9" providerId="ADAL" clId="{CBBFEA04-A504-41C8-92C5-37F7E4A458ED}" dt="2021-11-07T16:33:45.635" v="1466" actId="478"/>
        <pc:sldMkLst>
          <pc:docMk/>
          <pc:sldMk cId="3154668835" sldId="340"/>
        </pc:sldMkLst>
        <pc:picChg chg="del">
          <ac:chgData name="Tiffany Parker" userId="ef7a3271-a782-48e1-a0df-87d1b3efeac9" providerId="ADAL" clId="{CBBFEA04-A504-41C8-92C5-37F7E4A458ED}" dt="2021-11-07T16:33:45.635" v="1466" actId="478"/>
          <ac:picMkLst>
            <pc:docMk/>
            <pc:sldMk cId="3154668835" sldId="340"/>
            <ac:picMk id="4" creationId="{258889B5-51E3-404D-BBF4-3B37C1FC009B}"/>
          </ac:picMkLst>
        </pc:picChg>
        <pc:picChg chg="add mod">
          <ac:chgData name="Tiffany Parker" userId="ef7a3271-a782-48e1-a0df-87d1b3efeac9" providerId="ADAL" clId="{CBBFEA04-A504-41C8-92C5-37F7E4A458ED}" dt="2021-11-07T16:33:44.009" v="1465"/>
          <ac:picMkLst>
            <pc:docMk/>
            <pc:sldMk cId="3154668835" sldId="340"/>
            <ac:picMk id="5" creationId="{0C1CE4C7-057E-48B0-801A-78B3FF9161AA}"/>
          </ac:picMkLst>
        </pc:picChg>
      </pc:sldChg>
      <pc:sldChg chg="addSp delSp modSp mod modNotesTx">
        <pc:chgData name="Tiffany Parker" userId="ef7a3271-a782-48e1-a0df-87d1b3efeac9" providerId="ADAL" clId="{CBBFEA04-A504-41C8-92C5-37F7E4A458ED}" dt="2021-11-08T10:49:55.123" v="2234" actId="33524"/>
        <pc:sldMkLst>
          <pc:docMk/>
          <pc:sldMk cId="2094409133" sldId="341"/>
        </pc:sldMkLst>
        <pc:picChg chg="del">
          <ac:chgData name="Tiffany Parker" userId="ef7a3271-a782-48e1-a0df-87d1b3efeac9" providerId="ADAL" clId="{CBBFEA04-A504-41C8-92C5-37F7E4A458ED}" dt="2021-11-07T16:33:51.197" v="1468" actId="478"/>
          <ac:picMkLst>
            <pc:docMk/>
            <pc:sldMk cId="2094409133" sldId="341"/>
            <ac:picMk id="4" creationId="{4AB49034-D34D-4E0F-994C-4376AA415113}"/>
          </ac:picMkLst>
        </pc:picChg>
        <pc:picChg chg="add mod">
          <ac:chgData name="Tiffany Parker" userId="ef7a3271-a782-48e1-a0df-87d1b3efeac9" providerId="ADAL" clId="{CBBFEA04-A504-41C8-92C5-37F7E4A458ED}" dt="2021-11-07T16:33:49.626" v="1467"/>
          <ac:picMkLst>
            <pc:docMk/>
            <pc:sldMk cId="2094409133" sldId="341"/>
            <ac:picMk id="5" creationId="{739FD0CB-08C5-4741-A783-AE59928F1FC5}"/>
          </ac:picMkLst>
        </pc:picChg>
      </pc:sldChg>
      <pc:sldChg chg="addSp delSp modSp mod">
        <pc:chgData name="Tiffany Parker" userId="ef7a3271-a782-48e1-a0df-87d1b3efeac9" providerId="ADAL" clId="{CBBFEA04-A504-41C8-92C5-37F7E4A458ED}" dt="2021-11-07T16:33:57.801" v="1470" actId="478"/>
        <pc:sldMkLst>
          <pc:docMk/>
          <pc:sldMk cId="3771557204" sldId="342"/>
        </pc:sldMkLst>
        <pc:picChg chg="del">
          <ac:chgData name="Tiffany Parker" userId="ef7a3271-a782-48e1-a0df-87d1b3efeac9" providerId="ADAL" clId="{CBBFEA04-A504-41C8-92C5-37F7E4A458ED}" dt="2021-11-07T16:33:57.801" v="1470" actId="478"/>
          <ac:picMkLst>
            <pc:docMk/>
            <pc:sldMk cId="3771557204" sldId="342"/>
            <ac:picMk id="4" creationId="{9A253051-973D-4ABA-9ACE-4EF8A5674B3A}"/>
          </ac:picMkLst>
        </pc:picChg>
        <pc:picChg chg="add mod">
          <ac:chgData name="Tiffany Parker" userId="ef7a3271-a782-48e1-a0df-87d1b3efeac9" providerId="ADAL" clId="{CBBFEA04-A504-41C8-92C5-37F7E4A458ED}" dt="2021-11-07T16:33:55.166" v="1469"/>
          <ac:picMkLst>
            <pc:docMk/>
            <pc:sldMk cId="3771557204" sldId="342"/>
            <ac:picMk id="5" creationId="{A2AAE21A-7DB2-4EC7-B83E-B3DC52541AAB}"/>
          </ac:picMkLst>
        </pc:picChg>
      </pc:sldChg>
      <pc:sldChg chg="addSp delSp modSp mod">
        <pc:chgData name="Tiffany Parker" userId="ef7a3271-a782-48e1-a0df-87d1b3efeac9" providerId="ADAL" clId="{CBBFEA04-A504-41C8-92C5-37F7E4A458ED}" dt="2021-11-07T16:34:30.961" v="1476" actId="478"/>
        <pc:sldMkLst>
          <pc:docMk/>
          <pc:sldMk cId="2258522176" sldId="343"/>
        </pc:sldMkLst>
        <pc:picChg chg="del">
          <ac:chgData name="Tiffany Parker" userId="ef7a3271-a782-48e1-a0df-87d1b3efeac9" providerId="ADAL" clId="{CBBFEA04-A504-41C8-92C5-37F7E4A458ED}" dt="2021-11-07T16:34:30.961" v="1476" actId="478"/>
          <ac:picMkLst>
            <pc:docMk/>
            <pc:sldMk cId="2258522176" sldId="343"/>
            <ac:picMk id="5" creationId="{5FCC98B7-83CA-4100-BCB9-B5390B905700}"/>
          </ac:picMkLst>
        </pc:picChg>
        <pc:picChg chg="add mod">
          <ac:chgData name="Tiffany Parker" userId="ef7a3271-a782-48e1-a0df-87d1b3efeac9" providerId="ADAL" clId="{CBBFEA04-A504-41C8-92C5-37F7E4A458ED}" dt="2021-11-07T16:34:29.438" v="1475" actId="1076"/>
          <ac:picMkLst>
            <pc:docMk/>
            <pc:sldMk cId="2258522176" sldId="343"/>
            <ac:picMk id="6" creationId="{021D2881-A7C4-4DFC-BC4B-1347BE9FCD17}"/>
          </ac:picMkLst>
        </pc:picChg>
      </pc:sldChg>
      <pc:sldChg chg="ord">
        <pc:chgData name="Tiffany Parker" userId="ef7a3271-a782-48e1-a0df-87d1b3efeac9" providerId="ADAL" clId="{CBBFEA04-A504-41C8-92C5-37F7E4A458ED}" dt="2021-11-07T16:43:14.840" v="1513"/>
        <pc:sldMkLst>
          <pc:docMk/>
          <pc:sldMk cId="1039892163" sldId="344"/>
        </pc:sldMkLst>
      </pc:sldChg>
      <pc:sldChg chg="addSp modSp mod">
        <pc:chgData name="Tiffany Parker" userId="ef7a3271-a782-48e1-a0df-87d1b3efeac9" providerId="ADAL" clId="{CBBFEA04-A504-41C8-92C5-37F7E4A458ED}" dt="2021-11-07T16:35:11.297" v="1478" actId="1076"/>
        <pc:sldMkLst>
          <pc:docMk/>
          <pc:sldMk cId="1885259563" sldId="345"/>
        </pc:sldMkLst>
        <pc:picChg chg="add mod">
          <ac:chgData name="Tiffany Parker" userId="ef7a3271-a782-48e1-a0df-87d1b3efeac9" providerId="ADAL" clId="{CBBFEA04-A504-41C8-92C5-37F7E4A458ED}" dt="2021-11-07T16:35:11.297" v="1478" actId="1076"/>
          <ac:picMkLst>
            <pc:docMk/>
            <pc:sldMk cId="1885259563" sldId="345"/>
            <ac:picMk id="5" creationId="{BD68F21B-A4F4-43A1-BADD-3A693EA121B1}"/>
          </ac:picMkLst>
        </pc:picChg>
      </pc:sldChg>
      <pc:sldChg chg="addSp modSp mod">
        <pc:chgData name="Tiffany Parker" userId="ef7a3271-a782-48e1-a0df-87d1b3efeac9" providerId="ADAL" clId="{CBBFEA04-A504-41C8-92C5-37F7E4A458ED}" dt="2021-11-07T16:35:16.319" v="1480" actId="1076"/>
        <pc:sldMkLst>
          <pc:docMk/>
          <pc:sldMk cId="1580204596" sldId="346"/>
        </pc:sldMkLst>
        <pc:picChg chg="add mod">
          <ac:chgData name="Tiffany Parker" userId="ef7a3271-a782-48e1-a0df-87d1b3efeac9" providerId="ADAL" clId="{CBBFEA04-A504-41C8-92C5-37F7E4A458ED}" dt="2021-11-07T16:35:16.319" v="1480" actId="1076"/>
          <ac:picMkLst>
            <pc:docMk/>
            <pc:sldMk cId="1580204596" sldId="346"/>
            <ac:picMk id="4" creationId="{7D7F02FB-ED0F-4F29-8A50-6F9F145E131A}"/>
          </ac:picMkLst>
        </pc:picChg>
      </pc:sldChg>
      <pc:sldChg chg="addSp modSp mod">
        <pc:chgData name="Tiffany Parker" userId="ef7a3271-a782-48e1-a0df-87d1b3efeac9" providerId="ADAL" clId="{CBBFEA04-A504-41C8-92C5-37F7E4A458ED}" dt="2021-11-07T16:35:24.848" v="1482" actId="1076"/>
        <pc:sldMkLst>
          <pc:docMk/>
          <pc:sldMk cId="4138812707" sldId="347"/>
        </pc:sldMkLst>
        <pc:picChg chg="add mod">
          <ac:chgData name="Tiffany Parker" userId="ef7a3271-a782-48e1-a0df-87d1b3efeac9" providerId="ADAL" clId="{CBBFEA04-A504-41C8-92C5-37F7E4A458ED}" dt="2021-11-07T16:35:24.848" v="1482" actId="1076"/>
          <ac:picMkLst>
            <pc:docMk/>
            <pc:sldMk cId="4138812707" sldId="347"/>
            <ac:picMk id="5" creationId="{27720C5E-024D-4E2F-B2AA-E2E7C22B07ED}"/>
          </ac:picMkLst>
        </pc:picChg>
      </pc:sldChg>
      <pc:sldChg chg="addSp delSp modSp mod modNotesTx">
        <pc:chgData name="Tiffany Parker" userId="ef7a3271-a782-48e1-a0df-87d1b3efeac9" providerId="ADAL" clId="{CBBFEA04-A504-41C8-92C5-37F7E4A458ED}" dt="2021-11-08T09:42:00.656" v="2230" actId="313"/>
        <pc:sldMkLst>
          <pc:docMk/>
          <pc:sldMk cId="3878096876" sldId="348"/>
        </pc:sldMkLst>
        <pc:spChg chg="mod">
          <ac:chgData name="Tiffany Parker" userId="ef7a3271-a782-48e1-a0df-87d1b3efeac9" providerId="ADAL" clId="{CBBFEA04-A504-41C8-92C5-37F7E4A458ED}" dt="2021-11-08T09:40:36.412" v="2139" actId="1076"/>
          <ac:spMkLst>
            <pc:docMk/>
            <pc:sldMk cId="3878096876" sldId="348"/>
            <ac:spMk id="2" creationId="{6A1211A7-4027-4825-8361-AB8DA154FEBB}"/>
          </ac:spMkLst>
        </pc:spChg>
        <pc:spChg chg="mod">
          <ac:chgData name="Tiffany Parker" userId="ef7a3271-a782-48e1-a0df-87d1b3efeac9" providerId="ADAL" clId="{CBBFEA04-A504-41C8-92C5-37F7E4A458ED}" dt="2021-11-08T09:40:48.129" v="2143" actId="1076"/>
          <ac:spMkLst>
            <pc:docMk/>
            <pc:sldMk cId="3878096876" sldId="348"/>
            <ac:spMk id="3" creationId="{169427B4-862A-4460-B4A6-BF6656B68CCB}"/>
          </ac:spMkLst>
        </pc:spChg>
        <pc:picChg chg="add del">
          <ac:chgData name="Tiffany Parker" userId="ef7a3271-a782-48e1-a0df-87d1b3efeac9" providerId="ADAL" clId="{CBBFEA04-A504-41C8-92C5-37F7E4A458ED}" dt="2021-11-08T09:40:42.369" v="2142" actId="478"/>
          <ac:picMkLst>
            <pc:docMk/>
            <pc:sldMk cId="3878096876" sldId="348"/>
            <ac:picMk id="4" creationId="{237A2FF7-2B41-4CC1-925D-097941311D72}"/>
          </ac:picMkLst>
        </pc:picChg>
        <pc:picChg chg="mod">
          <ac:chgData name="Tiffany Parker" userId="ef7a3271-a782-48e1-a0df-87d1b3efeac9" providerId="ADAL" clId="{CBBFEA04-A504-41C8-92C5-37F7E4A458ED}" dt="2021-11-08T09:40:58.437" v="2145" actId="1076"/>
          <ac:picMkLst>
            <pc:docMk/>
            <pc:sldMk cId="3878096876" sldId="348"/>
            <ac:picMk id="5" creationId="{19E2B6A1-A225-4D66-A519-B52776502AFC}"/>
          </ac:picMkLst>
        </pc:picChg>
        <pc:picChg chg="add mod">
          <ac:chgData name="Tiffany Parker" userId="ef7a3271-a782-48e1-a0df-87d1b3efeac9" providerId="ADAL" clId="{CBBFEA04-A504-41C8-92C5-37F7E4A458ED}" dt="2021-11-07T16:35:28.497" v="1483"/>
          <ac:picMkLst>
            <pc:docMk/>
            <pc:sldMk cId="3878096876" sldId="348"/>
            <ac:picMk id="6" creationId="{C6F400A0-B990-47D0-B09A-7434DD5892C5}"/>
          </ac:picMkLst>
        </pc:picChg>
      </pc:sldChg>
      <pc:sldChg chg="modSp mod ord modNotesTx">
        <pc:chgData name="Tiffany Parker" userId="ef7a3271-a782-48e1-a0df-87d1b3efeac9" providerId="ADAL" clId="{CBBFEA04-A504-41C8-92C5-37F7E4A458ED}" dt="2021-11-07T16:27:46.001" v="1406" actId="1076"/>
        <pc:sldMkLst>
          <pc:docMk/>
          <pc:sldMk cId="1407690650" sldId="351"/>
        </pc:sldMkLst>
        <pc:graphicFrameChg chg="modGraphic">
          <ac:chgData name="Tiffany Parker" userId="ef7a3271-a782-48e1-a0df-87d1b3efeac9" providerId="ADAL" clId="{CBBFEA04-A504-41C8-92C5-37F7E4A458ED}" dt="2021-11-05T10:23:23.305" v="1106" actId="14734"/>
          <ac:graphicFrameMkLst>
            <pc:docMk/>
            <pc:sldMk cId="1407690650" sldId="351"/>
            <ac:graphicFrameMk id="8" creationId="{F410DCF6-9E8C-4788-B6FF-3E05FBA11784}"/>
          </ac:graphicFrameMkLst>
        </pc:graphicFrameChg>
        <pc:picChg chg="mod">
          <ac:chgData name="Tiffany Parker" userId="ef7a3271-a782-48e1-a0df-87d1b3efeac9" providerId="ADAL" clId="{CBBFEA04-A504-41C8-92C5-37F7E4A458ED}" dt="2021-11-07T16:27:46.001" v="1406" actId="1076"/>
          <ac:picMkLst>
            <pc:docMk/>
            <pc:sldMk cId="1407690650" sldId="351"/>
            <ac:picMk id="4" creationId="{3C408FDE-FA19-4519-B981-1F9FB16E91FF}"/>
          </ac:picMkLst>
        </pc:picChg>
      </pc:sldChg>
      <pc:sldChg chg="addSp delSp modSp add mod ord modNotesTx">
        <pc:chgData name="Tiffany Parker" userId="ef7a3271-a782-48e1-a0df-87d1b3efeac9" providerId="ADAL" clId="{CBBFEA04-A504-41C8-92C5-37F7E4A458ED}" dt="2021-11-09T13:58:25.417" v="2686"/>
        <pc:sldMkLst>
          <pc:docMk/>
          <pc:sldMk cId="754904860" sldId="352"/>
        </pc:sldMkLst>
        <pc:spChg chg="mod">
          <ac:chgData name="Tiffany Parker" userId="ef7a3271-a782-48e1-a0df-87d1b3efeac9" providerId="ADAL" clId="{CBBFEA04-A504-41C8-92C5-37F7E4A458ED}" dt="2021-11-07T16:49:10.056" v="1558" actId="1076"/>
          <ac:spMkLst>
            <pc:docMk/>
            <pc:sldMk cId="754904860" sldId="352"/>
            <ac:spMk id="2" creationId="{BCD785FC-9831-49C3-8CBD-E78D80AF7D8E}"/>
          </ac:spMkLst>
        </pc:spChg>
        <pc:spChg chg="del mod">
          <ac:chgData name="Tiffany Parker" userId="ef7a3271-a782-48e1-a0df-87d1b3efeac9" providerId="ADAL" clId="{CBBFEA04-A504-41C8-92C5-37F7E4A458ED}" dt="2021-11-07T16:48:52.786" v="1554" actId="478"/>
          <ac:spMkLst>
            <pc:docMk/>
            <pc:sldMk cId="754904860" sldId="352"/>
            <ac:spMk id="3" creationId="{3001EE07-D248-4B29-AE49-46EC23BC83E0}"/>
          </ac:spMkLst>
        </pc:spChg>
        <pc:spChg chg="add mod">
          <ac:chgData name="Tiffany Parker" userId="ef7a3271-a782-48e1-a0df-87d1b3efeac9" providerId="ADAL" clId="{CBBFEA04-A504-41C8-92C5-37F7E4A458ED}" dt="2021-11-08T10:49:35.504" v="2233" actId="313"/>
          <ac:spMkLst>
            <pc:docMk/>
            <pc:sldMk cId="754904860" sldId="352"/>
            <ac:spMk id="9" creationId="{BFE8C2FC-150A-43A3-9E09-25E504EC3BF0}"/>
          </ac:spMkLst>
        </pc:spChg>
        <pc:picChg chg="del">
          <ac:chgData name="Tiffany Parker" userId="ef7a3271-a782-48e1-a0df-87d1b3efeac9" providerId="ADAL" clId="{CBBFEA04-A504-41C8-92C5-37F7E4A458ED}" dt="2021-11-07T16:45:25.723" v="1521" actId="478"/>
          <ac:picMkLst>
            <pc:docMk/>
            <pc:sldMk cId="754904860" sldId="352"/>
            <ac:picMk id="4" creationId="{F79DB548-9DF0-490A-8136-E3AB3858ADF0}"/>
          </ac:picMkLst>
        </pc:picChg>
        <pc:picChg chg="add del mod">
          <ac:chgData name="Tiffany Parker" userId="ef7a3271-a782-48e1-a0df-87d1b3efeac9" providerId="ADAL" clId="{CBBFEA04-A504-41C8-92C5-37F7E4A458ED}" dt="2021-11-07T16:49:19.198" v="1560" actId="478"/>
          <ac:picMkLst>
            <pc:docMk/>
            <pc:sldMk cId="754904860" sldId="352"/>
            <ac:picMk id="6" creationId="{2580230B-3D56-4D9B-BE5F-62ACB260D7CE}"/>
          </ac:picMkLst>
        </pc:picChg>
        <pc:picChg chg="add mod">
          <ac:chgData name="Tiffany Parker" userId="ef7a3271-a782-48e1-a0df-87d1b3efeac9" providerId="ADAL" clId="{CBBFEA04-A504-41C8-92C5-37F7E4A458ED}" dt="2021-11-07T16:52:28.494" v="1674" actId="1076"/>
          <ac:picMkLst>
            <pc:docMk/>
            <pc:sldMk cId="754904860" sldId="352"/>
            <ac:picMk id="8" creationId="{E421C629-D464-46AD-A3B4-499AB1065708}"/>
          </ac:picMkLst>
        </pc:picChg>
      </pc:sldChg>
      <pc:sldChg chg="new del">
        <pc:chgData name="Tiffany Parker" userId="ef7a3271-a782-48e1-a0df-87d1b3efeac9" providerId="ADAL" clId="{CBBFEA04-A504-41C8-92C5-37F7E4A458ED}" dt="2021-11-05T10:03:57.224" v="291" actId="47"/>
        <pc:sldMkLst>
          <pc:docMk/>
          <pc:sldMk cId="2041738896" sldId="352"/>
        </pc:sldMkLst>
      </pc:sldChg>
      <pc:sldChg chg="add del">
        <pc:chgData name="Tiffany Parker" userId="ef7a3271-a782-48e1-a0df-87d1b3efeac9" providerId="ADAL" clId="{CBBFEA04-A504-41C8-92C5-37F7E4A458ED}" dt="2021-11-07T16:34:13.009" v="1471" actId="47"/>
        <pc:sldMkLst>
          <pc:docMk/>
          <pc:sldMk cId="3889060616" sldId="352"/>
        </pc:sldMkLst>
      </pc:sldChg>
      <pc:sldChg chg="delSp modSp new mod ord modNotesTx">
        <pc:chgData name="Tiffany Parker" userId="ef7a3271-a782-48e1-a0df-87d1b3efeac9" providerId="ADAL" clId="{CBBFEA04-A504-41C8-92C5-37F7E4A458ED}" dt="2021-11-09T14:14:01.921" v="3424" actId="20577"/>
        <pc:sldMkLst>
          <pc:docMk/>
          <pc:sldMk cId="683959622" sldId="353"/>
        </pc:sldMkLst>
        <pc:spChg chg="del mod">
          <ac:chgData name="Tiffany Parker" userId="ef7a3271-a782-48e1-a0df-87d1b3efeac9" providerId="ADAL" clId="{CBBFEA04-A504-41C8-92C5-37F7E4A458ED}" dt="2021-11-09T14:08:14.834" v="3086" actId="478"/>
          <ac:spMkLst>
            <pc:docMk/>
            <pc:sldMk cId="683959622" sldId="353"/>
            <ac:spMk id="2" creationId="{8F28739E-5B1F-4720-85AA-2B5B34227943}"/>
          </ac:spMkLst>
        </pc:spChg>
        <pc:spChg chg="mod">
          <ac:chgData name="Tiffany Parker" userId="ef7a3271-a782-48e1-a0df-87d1b3efeac9" providerId="ADAL" clId="{CBBFEA04-A504-41C8-92C5-37F7E4A458ED}" dt="2021-11-09T14:14:01.921" v="3424" actId="20577"/>
          <ac:spMkLst>
            <pc:docMk/>
            <pc:sldMk cId="683959622" sldId="353"/>
            <ac:spMk id="3" creationId="{A7587382-E71B-44BD-9178-0320FC6553F0}"/>
          </ac:spMkLst>
        </pc:spChg>
        <pc:spChg chg="mod">
          <ac:chgData name="Tiffany Parker" userId="ef7a3271-a782-48e1-a0df-87d1b3efeac9" providerId="ADAL" clId="{CBBFEA04-A504-41C8-92C5-37F7E4A458ED}" dt="2021-11-09T14:11:34.227" v="3405" actId="1076"/>
          <ac:spMkLst>
            <pc:docMk/>
            <pc:sldMk cId="683959622" sldId="353"/>
            <ac:spMk id="4" creationId="{BF83139B-4331-4269-AAA2-4637F6CB4E6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443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809" y="2"/>
            <a:ext cx="4028440" cy="344305"/>
          </a:xfrm>
          <a:prstGeom prst="rect">
            <a:avLst/>
          </a:prstGeom>
        </p:spPr>
        <p:txBody>
          <a:bodyPr vert="horz" lIns="91440" tIns="45720" rIns="91440" bIns="45720" rtlCol="0"/>
          <a:lstStyle>
            <a:lvl1pPr algn="r">
              <a:defRPr sz="1200"/>
            </a:lvl1pPr>
          </a:lstStyle>
          <a:p>
            <a:fld id="{7A6F6DC7-5FBC-427F-A283-9D0E4AA9C72A}" type="datetimeFigureOut">
              <a:rPr lang="en-US" smtClean="0"/>
              <a:t>11/07/2022</a:t>
            </a:fld>
            <a:endParaRPr lang="en-US"/>
          </a:p>
        </p:txBody>
      </p:sp>
      <p:sp>
        <p:nvSpPr>
          <p:cNvPr id="4" name="Footer Placeholder 3"/>
          <p:cNvSpPr>
            <a:spLocks noGrp="1"/>
          </p:cNvSpPr>
          <p:nvPr>
            <p:ph type="ftr" sz="quarter" idx="2"/>
          </p:nvPr>
        </p:nvSpPr>
        <p:spPr>
          <a:xfrm>
            <a:off x="0" y="6513696"/>
            <a:ext cx="4028440" cy="34430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513696"/>
            <a:ext cx="4028440" cy="344305"/>
          </a:xfrm>
          <a:prstGeom prst="rect">
            <a:avLst/>
          </a:prstGeom>
        </p:spPr>
        <p:txBody>
          <a:bodyPr vert="horz" lIns="91440" tIns="45720" rIns="91440" bIns="45720" rtlCol="0" anchor="b"/>
          <a:lstStyle>
            <a:lvl1pPr algn="r">
              <a:defRPr sz="1200"/>
            </a:lvl1pPr>
          </a:lstStyle>
          <a:p>
            <a:fld id="{4C2B0092-4F47-42B4-B740-B1655DE7181F}" type="slidenum">
              <a:rPr lang="en-US" smtClean="0"/>
              <a:t>‹#›</a:t>
            </a:fld>
            <a:endParaRPr lang="en-US"/>
          </a:p>
        </p:txBody>
      </p:sp>
    </p:spTree>
    <p:extLst>
      <p:ext uri="{BB962C8B-B14F-4D97-AF65-F5344CB8AC3E}">
        <p14:creationId xmlns:p14="http://schemas.microsoft.com/office/powerpoint/2010/main" val="17827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809" y="1"/>
            <a:ext cx="4028440" cy="344091"/>
          </a:xfrm>
          <a:prstGeom prst="rect">
            <a:avLst/>
          </a:prstGeom>
        </p:spPr>
        <p:txBody>
          <a:bodyPr vert="horz" lIns="91440" tIns="45720" rIns="91440" bIns="45720" rtlCol="0"/>
          <a:lstStyle>
            <a:lvl1pPr algn="r">
              <a:defRPr sz="1200"/>
            </a:lvl1pPr>
          </a:lstStyle>
          <a:p>
            <a:fld id="{D79B3E7F-2DA8-482D-9659-A39714E6B7E7}" type="datetimeFigureOut">
              <a:rPr lang="en-US" smtClean="0"/>
              <a:t>11/07/2022</a:t>
            </a:fld>
            <a:endParaRPr lang="en-US"/>
          </a:p>
        </p:txBody>
      </p:sp>
      <p:sp>
        <p:nvSpPr>
          <p:cNvPr id="4" name="Slide Image Placeholder 3"/>
          <p:cNvSpPr>
            <a:spLocks noGrp="1" noRot="1" noChangeAspect="1"/>
          </p:cNvSpPr>
          <p:nvPr>
            <p:ph type="sldImg" idx="2"/>
          </p:nvPr>
        </p:nvSpPr>
        <p:spPr>
          <a:xfrm>
            <a:off x="25908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0" y="3300414"/>
            <a:ext cx="743712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1"/>
            <a:ext cx="402844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13911"/>
            <a:ext cx="4028440" cy="344090"/>
          </a:xfrm>
          <a:prstGeom prst="rect">
            <a:avLst/>
          </a:prstGeom>
        </p:spPr>
        <p:txBody>
          <a:bodyPr vert="horz" lIns="91440" tIns="45720" rIns="91440" bIns="45720" rtlCol="0" anchor="b"/>
          <a:lstStyle>
            <a:lvl1pPr algn="r">
              <a:defRPr sz="1200"/>
            </a:lvl1pPr>
          </a:lstStyle>
          <a:p>
            <a:fld id="{1C2BB5A1-E7A2-425A-B02E-AE3172B2401D}" type="slidenum">
              <a:rPr lang="en-US" smtClean="0"/>
              <a:t>‹#›</a:t>
            </a:fld>
            <a:endParaRPr lang="en-US"/>
          </a:p>
        </p:txBody>
      </p:sp>
    </p:spTree>
    <p:extLst>
      <p:ext uri="{BB962C8B-B14F-4D97-AF65-F5344CB8AC3E}">
        <p14:creationId xmlns:p14="http://schemas.microsoft.com/office/powerpoint/2010/main" val="787487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0" y="3306536"/>
            <a:ext cx="7497374" cy="3282738"/>
          </a:xfrm>
        </p:spPr>
        <p:txBody>
          <a:bodyPr/>
          <a:lstStyle/>
          <a:p>
            <a:pPr algn="l"/>
            <a:r>
              <a:rPr lang="en-US" dirty="0"/>
              <a:t>Welcome</a:t>
            </a:r>
            <a:r>
              <a:rPr lang="en-US" baseline="0" dirty="0"/>
              <a:t> to New Chapter’s Open Enrollment Information Session for the 2023 Benefit Plan Year.  The benefits we’ll be discussing today go into effect January 1</a:t>
            </a:r>
            <a:r>
              <a:rPr lang="en-US" baseline="30000" dirty="0"/>
              <a:t>st</a:t>
            </a:r>
            <a:r>
              <a:rPr lang="en-US" baseline="0" dirty="0"/>
              <a:t>.  As a reminder, ALL US employees must go through the Open Enrollment process even if you are not making changes.  </a:t>
            </a:r>
          </a:p>
          <a:p>
            <a:pPr algn="ctr"/>
            <a:endParaRPr lang="en-US" dirty="0"/>
          </a:p>
        </p:txBody>
      </p:sp>
      <p:sp>
        <p:nvSpPr>
          <p:cNvPr id="4" name="Slide Number Placeholder 3"/>
          <p:cNvSpPr>
            <a:spLocks noGrp="1"/>
          </p:cNvSpPr>
          <p:nvPr>
            <p:ph type="sldNum" sz="quarter" idx="10"/>
          </p:nvPr>
        </p:nvSpPr>
        <p:spPr/>
        <p:txBody>
          <a:bodyPr/>
          <a:lstStyle/>
          <a:p>
            <a:fld id="{1C2BB5A1-E7A2-425A-B02E-AE3172B2401D}" type="slidenum">
              <a:rPr lang="en-US" smtClean="0"/>
              <a:t>1</a:t>
            </a:fld>
            <a:endParaRPr lang="en-US"/>
          </a:p>
        </p:txBody>
      </p:sp>
    </p:spTree>
    <p:extLst>
      <p:ext uri="{BB962C8B-B14F-4D97-AF65-F5344CB8AC3E}">
        <p14:creationId xmlns:p14="http://schemas.microsoft.com/office/powerpoint/2010/main" val="3375091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If your spouse is eligible for coverage, and you elect spousal coverage through New Chapter, a $200 per month surcharge will be added to your premium.  If you’re spouse isn’t eligible for coverage or you aren’t electing coverage for your spouse, the surcharge will be waived.  If this applies to you, choose one of the Spousal Surcharge plans when enrolling in UKG.</a:t>
            </a:r>
          </a:p>
        </p:txBody>
      </p:sp>
      <p:sp>
        <p:nvSpPr>
          <p:cNvPr id="4" name="Slide Number Placeholder 3"/>
          <p:cNvSpPr>
            <a:spLocks noGrp="1"/>
          </p:cNvSpPr>
          <p:nvPr>
            <p:ph type="sldNum" sz="quarter" idx="5"/>
          </p:nvPr>
        </p:nvSpPr>
        <p:spPr/>
        <p:txBody>
          <a:bodyPr/>
          <a:lstStyle/>
          <a:p>
            <a:fld id="{1C2BB5A1-E7A2-425A-B02E-AE3172B2401D}" type="slidenum">
              <a:rPr lang="en-US" smtClean="0"/>
              <a:t>10</a:t>
            </a:fld>
            <a:endParaRPr lang="en-US"/>
          </a:p>
        </p:txBody>
      </p:sp>
    </p:spTree>
    <p:extLst>
      <p:ext uri="{BB962C8B-B14F-4D97-AF65-F5344CB8AC3E}">
        <p14:creationId xmlns:p14="http://schemas.microsoft.com/office/powerpoint/2010/main" val="3028085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you decide</a:t>
            </a:r>
            <a:r>
              <a:rPr lang="en-US" baseline="0"/>
              <a:t> that the </a:t>
            </a:r>
            <a:r>
              <a:rPr lang="en-US" b="1"/>
              <a:t>Bronze</a:t>
            </a:r>
            <a:r>
              <a:rPr lang="en-US"/>
              <a:t> plan is</a:t>
            </a:r>
            <a:r>
              <a:rPr lang="en-US" baseline="0"/>
              <a:t> right for you, you’ll want to consider contributing to an HSA.  You decide how much to contribute, and the funds are deducted bi-weekly from your paycheck…tax free. The funds can be used to pay for qualified medical, dental, and vision expenses …the IRS has the guidelines for what qualifies and there are some eligibility requirements.  </a:t>
            </a:r>
          </a:p>
        </p:txBody>
      </p:sp>
      <p:sp>
        <p:nvSpPr>
          <p:cNvPr id="4" name="Slide Number Placeholder 3"/>
          <p:cNvSpPr>
            <a:spLocks noGrp="1"/>
          </p:cNvSpPr>
          <p:nvPr>
            <p:ph type="sldNum" sz="quarter" idx="5"/>
          </p:nvPr>
        </p:nvSpPr>
        <p:spPr/>
        <p:txBody>
          <a:bodyPr/>
          <a:lstStyle/>
          <a:p>
            <a:fld id="{1C2BB5A1-E7A2-425A-B02E-AE3172B2401D}" type="slidenum">
              <a:rPr lang="en-US" smtClean="0"/>
              <a:t>11</a:t>
            </a:fld>
            <a:endParaRPr lang="en-US"/>
          </a:p>
        </p:txBody>
      </p:sp>
    </p:spTree>
    <p:extLst>
      <p:ext uri="{BB962C8B-B14F-4D97-AF65-F5344CB8AC3E}">
        <p14:creationId xmlns:p14="http://schemas.microsoft.com/office/powerpoint/2010/main" val="2257970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Advantages of an HSA…you</a:t>
            </a:r>
            <a:r>
              <a:rPr lang="en-US" baseline="0"/>
              <a:t> control how the money is spent and the account is yours, meaning you take it with you if you change jobs.  Any unused money rolls over into the next year, and you pay no taxes on the funds going into the account.  You also enjoy the lower bi-weekly premium rates on the Bronze plan.  </a:t>
            </a:r>
            <a:endParaRPr lang="en-US"/>
          </a:p>
        </p:txBody>
      </p:sp>
      <p:sp>
        <p:nvSpPr>
          <p:cNvPr id="4" name="Slide Number Placeholder 3"/>
          <p:cNvSpPr>
            <a:spLocks noGrp="1"/>
          </p:cNvSpPr>
          <p:nvPr>
            <p:ph type="sldNum" sz="quarter" idx="5"/>
          </p:nvPr>
        </p:nvSpPr>
        <p:spPr/>
        <p:txBody>
          <a:bodyPr/>
          <a:lstStyle/>
          <a:p>
            <a:fld id="{1C2BB5A1-E7A2-425A-B02E-AE3172B2401D}" type="slidenum">
              <a:rPr lang="en-US" smtClean="0"/>
              <a:t>12</a:t>
            </a:fld>
            <a:endParaRPr lang="en-US"/>
          </a:p>
        </p:txBody>
      </p:sp>
    </p:spTree>
    <p:extLst>
      <p:ext uri="{BB962C8B-B14F-4D97-AF65-F5344CB8AC3E}">
        <p14:creationId xmlns:p14="http://schemas.microsoft.com/office/powerpoint/2010/main" val="2434606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Disadvantages of an HSA…Illnesses and accidents can be unpredictable.  You never know when you might suffer an injury or serious illness.  You also may feel pressure to save the money you’ve built up in the account, and that could lead you to not seek care when you really need it.  Additionally, if you take out funds for nonmedical expenses, those funds are no longer tax exempt.</a:t>
            </a:r>
            <a:endParaRPr lang="en-US"/>
          </a:p>
        </p:txBody>
      </p:sp>
      <p:sp>
        <p:nvSpPr>
          <p:cNvPr id="4" name="Slide Number Placeholder 3"/>
          <p:cNvSpPr>
            <a:spLocks noGrp="1"/>
          </p:cNvSpPr>
          <p:nvPr>
            <p:ph type="sldNum" sz="quarter" idx="5"/>
          </p:nvPr>
        </p:nvSpPr>
        <p:spPr/>
        <p:txBody>
          <a:bodyPr/>
          <a:lstStyle/>
          <a:p>
            <a:fld id="{1C2BB5A1-E7A2-425A-B02E-AE3172B2401D}" type="slidenum">
              <a:rPr lang="en-US" smtClean="0"/>
              <a:t>13</a:t>
            </a:fld>
            <a:endParaRPr lang="en-US"/>
          </a:p>
        </p:txBody>
      </p:sp>
    </p:spTree>
    <p:extLst>
      <p:ext uri="{BB962C8B-B14F-4D97-AF65-F5344CB8AC3E}">
        <p14:creationId xmlns:p14="http://schemas.microsoft.com/office/powerpoint/2010/main" val="559859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a:t>
            </a:r>
            <a:r>
              <a:rPr lang="en-US" baseline="0"/>
              <a:t> after considering the advantages and disadvantages, you decide that the Bronze Plan with HSA is right for you, New Chapter will match your contribution dollar for dollar up to $520 this year.  </a:t>
            </a:r>
            <a:endParaRPr lang="en-US"/>
          </a:p>
          <a:p>
            <a:endParaRPr lang="en-US"/>
          </a:p>
        </p:txBody>
      </p:sp>
      <p:sp>
        <p:nvSpPr>
          <p:cNvPr id="4" name="Slide Number Placeholder 3"/>
          <p:cNvSpPr>
            <a:spLocks noGrp="1"/>
          </p:cNvSpPr>
          <p:nvPr>
            <p:ph type="sldNum" sz="quarter" idx="5"/>
          </p:nvPr>
        </p:nvSpPr>
        <p:spPr/>
        <p:txBody>
          <a:bodyPr/>
          <a:lstStyle/>
          <a:p>
            <a:fld id="{1C2BB5A1-E7A2-425A-B02E-AE3172B2401D}" type="slidenum">
              <a:rPr lang="en-US" smtClean="0"/>
              <a:t>14</a:t>
            </a:fld>
            <a:endParaRPr lang="en-US"/>
          </a:p>
        </p:txBody>
      </p:sp>
    </p:spTree>
    <p:extLst>
      <p:ext uri="{BB962C8B-B14F-4D97-AF65-F5344CB8AC3E}">
        <p14:creationId xmlns:p14="http://schemas.microsoft.com/office/powerpoint/2010/main" val="1255891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are a variety of Flexible Spending account options.  This FSA is available to you if you choose </a:t>
            </a:r>
            <a:r>
              <a:rPr lang="en-US" b="1" baseline="0" dirty="0"/>
              <a:t>the Silver or Gold plans or Waive</a:t>
            </a:r>
            <a:r>
              <a:rPr lang="en-US" baseline="0" dirty="0"/>
              <a:t> Benefits.  The funds can be used to pay for qualified medical, dental, and vision expenses.  As with the HSA, you decide how much to contribute and the funds are deducted pre-tax, from your bi-weekly paycheck.  Carefully consider the amount however, because once you’ve made your election, it cannot be changed.  Any unused funds in excess of $610 ($570 for 2022) are forfeited at the end of the year.  The full amount you elect is available to you at the start of the year.</a:t>
            </a:r>
            <a:endParaRPr lang="en-US" dirty="0"/>
          </a:p>
        </p:txBody>
      </p:sp>
      <p:sp>
        <p:nvSpPr>
          <p:cNvPr id="4" name="Slide Number Placeholder 3"/>
          <p:cNvSpPr>
            <a:spLocks noGrp="1"/>
          </p:cNvSpPr>
          <p:nvPr>
            <p:ph type="sldNum" sz="quarter" idx="5"/>
          </p:nvPr>
        </p:nvSpPr>
        <p:spPr/>
        <p:txBody>
          <a:bodyPr/>
          <a:lstStyle/>
          <a:p>
            <a:fld id="{1C2BB5A1-E7A2-425A-B02E-AE3172B2401D}" type="slidenum">
              <a:rPr lang="en-US" smtClean="0"/>
              <a:t>15</a:t>
            </a:fld>
            <a:endParaRPr lang="en-US"/>
          </a:p>
        </p:txBody>
      </p:sp>
    </p:spTree>
    <p:extLst>
      <p:ext uri="{BB962C8B-B14F-4D97-AF65-F5344CB8AC3E}">
        <p14:creationId xmlns:p14="http://schemas.microsoft.com/office/powerpoint/2010/main" val="383738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Limited Purpose FSA is for those on the </a:t>
            </a:r>
            <a:r>
              <a:rPr lang="en-US" b="1" baseline="0" dirty="0"/>
              <a:t>Bronze Plan</a:t>
            </a:r>
            <a:r>
              <a:rPr lang="en-US" baseline="0" dirty="0"/>
              <a:t>.  Very similar to the FSA however these funds can only be used for dental and vision expenses.  Again, carefully consider the amount because funds in excess of $610, ($570 for 2022) are forfeited at the end of the year.  If you do have unused funds that you’re unsure how to spend, FSASTORE.com is an excellent resource.  They list ideas for what things you can spend your money on, and you can even order from their site.  Band-Aids, ice packs, cold medication…</a:t>
            </a:r>
            <a:endParaRPr lang="en-US" dirty="0"/>
          </a:p>
        </p:txBody>
      </p:sp>
      <p:sp>
        <p:nvSpPr>
          <p:cNvPr id="4" name="Slide Number Placeholder 3"/>
          <p:cNvSpPr>
            <a:spLocks noGrp="1"/>
          </p:cNvSpPr>
          <p:nvPr>
            <p:ph type="sldNum" sz="quarter" idx="5"/>
          </p:nvPr>
        </p:nvSpPr>
        <p:spPr/>
        <p:txBody>
          <a:bodyPr/>
          <a:lstStyle/>
          <a:p>
            <a:fld id="{1C2BB5A1-E7A2-425A-B02E-AE3172B2401D}" type="slidenum">
              <a:rPr lang="en-US" smtClean="0"/>
              <a:t>16</a:t>
            </a:fld>
            <a:endParaRPr lang="en-US"/>
          </a:p>
        </p:txBody>
      </p:sp>
    </p:spTree>
    <p:extLst>
      <p:ext uri="{BB962C8B-B14F-4D97-AF65-F5344CB8AC3E}">
        <p14:creationId xmlns:p14="http://schemas.microsoft.com/office/powerpoint/2010/main" val="455731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are eligible</a:t>
            </a:r>
            <a:r>
              <a:rPr lang="en-US" baseline="0"/>
              <a:t> for t</a:t>
            </a:r>
            <a:r>
              <a:rPr lang="en-US"/>
              <a:t>he Dependent</a:t>
            </a:r>
            <a:r>
              <a:rPr lang="en-US" baseline="0"/>
              <a:t> Care FSA </a:t>
            </a:r>
            <a:r>
              <a:rPr lang="en-US"/>
              <a:t>Eligible on </a:t>
            </a:r>
            <a:r>
              <a:rPr lang="en-US" b="1"/>
              <a:t>any of</a:t>
            </a:r>
            <a:r>
              <a:rPr lang="en-US" b="1" baseline="0"/>
              <a:t> our plan levels and even if you do not have medical coverage through New Chapter</a:t>
            </a:r>
            <a:r>
              <a:rPr lang="en-US" baseline="0"/>
              <a:t>.  </a:t>
            </a:r>
            <a:r>
              <a:rPr lang="en-US"/>
              <a:t> Again,</a:t>
            </a:r>
            <a:r>
              <a:rPr lang="en-US" baseline="0"/>
              <a:t> this uses pre-tax dollars to pay for dependent care; typically, childcare expenses.  The funds are deducted from your bi-weekly paycheck and are available to you as you contribute.  Because the funds are not available all at once, often employees will pay upfront, and then submit claims for reimbursement.  So, if you know you’ll have child or adult care expenses this year, this is a way to pay for that pre-tax.  There is no roll-over with this type of account so just make sure you’ve carefully considered the election amount.  </a:t>
            </a:r>
            <a:endParaRPr lang="en-US"/>
          </a:p>
        </p:txBody>
      </p:sp>
      <p:sp>
        <p:nvSpPr>
          <p:cNvPr id="4" name="Slide Number Placeholder 3"/>
          <p:cNvSpPr>
            <a:spLocks noGrp="1"/>
          </p:cNvSpPr>
          <p:nvPr>
            <p:ph type="sldNum" sz="quarter" idx="5"/>
          </p:nvPr>
        </p:nvSpPr>
        <p:spPr/>
        <p:txBody>
          <a:bodyPr/>
          <a:lstStyle/>
          <a:p>
            <a:fld id="{1C2BB5A1-E7A2-425A-B02E-AE3172B2401D}" type="slidenum">
              <a:rPr lang="en-US" smtClean="0"/>
              <a:t>17</a:t>
            </a:fld>
            <a:endParaRPr lang="en-US"/>
          </a:p>
        </p:txBody>
      </p:sp>
    </p:spTree>
    <p:extLst>
      <p:ext uri="{BB962C8B-B14F-4D97-AF65-F5344CB8AC3E}">
        <p14:creationId xmlns:p14="http://schemas.microsoft.com/office/powerpoint/2010/main" val="581170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Additional</a:t>
            </a:r>
            <a:r>
              <a:rPr lang="en-US" baseline="0"/>
              <a:t> information on eligible HSA and FSA expenses can be found on the EBC, and on the Cigna website.  </a:t>
            </a:r>
            <a:endParaRPr lang="en-US"/>
          </a:p>
        </p:txBody>
      </p:sp>
      <p:sp>
        <p:nvSpPr>
          <p:cNvPr id="4" name="Slide Number Placeholder 3"/>
          <p:cNvSpPr>
            <a:spLocks noGrp="1"/>
          </p:cNvSpPr>
          <p:nvPr>
            <p:ph type="sldNum" sz="quarter" idx="5"/>
          </p:nvPr>
        </p:nvSpPr>
        <p:spPr/>
        <p:txBody>
          <a:bodyPr/>
          <a:lstStyle/>
          <a:p>
            <a:fld id="{1C2BB5A1-E7A2-425A-B02E-AE3172B2401D}" type="slidenum">
              <a:rPr lang="en-US" smtClean="0"/>
              <a:t>18</a:t>
            </a:fld>
            <a:endParaRPr lang="en-US"/>
          </a:p>
        </p:txBody>
      </p:sp>
    </p:spTree>
    <p:extLst>
      <p:ext uri="{BB962C8B-B14F-4D97-AF65-F5344CB8AC3E}">
        <p14:creationId xmlns:p14="http://schemas.microsoft.com/office/powerpoint/2010/main" val="2195659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We</a:t>
            </a:r>
            <a:r>
              <a:rPr lang="en-US" baseline="0" dirty="0"/>
              <a:t> get our Dental benefits through Delta Dental.  An outline of benefits is listed but please visit the EBC for detailed information and specifics.  Benefits include cleanings twice in a 12-month period.  </a:t>
            </a:r>
          </a:p>
          <a:p>
            <a:pPr>
              <a:lnSpc>
                <a:spcPct val="150000"/>
              </a:lnSpc>
            </a:pPr>
            <a:r>
              <a:rPr lang="en-US" baseline="0" dirty="0"/>
              <a:t>New for 2023, we’ve increased the</a:t>
            </a:r>
            <a:r>
              <a:rPr lang="en-US" sz="1200" dirty="0">
                <a:cs typeface="Times New Roman" panose="02020603050405020304" pitchFamily="18" charset="0"/>
              </a:rPr>
              <a:t> annual benefit maximum from $1,750 to $2,000 and increased the annual Ortho benefit maximum from $1,500 to $2,000</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Healthy Oral Wellness (HOW) available through our Dental Plan. There’s an assessment to go through to see if you might be eligible for additional cleanings. It may allow you to get additional services for no cost depending on the condition of your mouth.  Check with your dentist’s office to get things started.</a:t>
            </a:r>
          </a:p>
          <a:p>
            <a:endParaRPr lang="en-US" dirty="0"/>
          </a:p>
        </p:txBody>
      </p:sp>
      <p:sp>
        <p:nvSpPr>
          <p:cNvPr id="4" name="Slide Number Placeholder 3"/>
          <p:cNvSpPr>
            <a:spLocks noGrp="1"/>
          </p:cNvSpPr>
          <p:nvPr>
            <p:ph type="sldNum" sz="quarter" idx="5"/>
          </p:nvPr>
        </p:nvSpPr>
        <p:spPr/>
        <p:txBody>
          <a:bodyPr/>
          <a:lstStyle/>
          <a:p>
            <a:fld id="{1C2BB5A1-E7A2-425A-B02E-AE3172B2401D}" type="slidenum">
              <a:rPr lang="en-US" smtClean="0"/>
              <a:t>19</a:t>
            </a:fld>
            <a:endParaRPr lang="en-US"/>
          </a:p>
        </p:txBody>
      </p:sp>
    </p:spTree>
    <p:extLst>
      <p:ext uri="{BB962C8B-B14F-4D97-AF65-F5344CB8AC3E}">
        <p14:creationId xmlns:p14="http://schemas.microsoft.com/office/powerpoint/2010/main" val="4113961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0" y="3306536"/>
            <a:ext cx="7497374" cy="3282738"/>
          </a:xfrm>
        </p:spPr>
        <p:txBody>
          <a:bodyPr/>
          <a:lstStyle/>
          <a:p>
            <a:pPr algn="l"/>
            <a:r>
              <a:rPr lang="en-US" dirty="0"/>
              <a:t>In</a:t>
            </a:r>
            <a:r>
              <a:rPr lang="en-US" baseline="0" dirty="0"/>
              <a:t> order to do that, it is important that you understand your benefits.  There are a variety of options available, so we’ll spend a little bit of time going through each of them.  If you have questions, Tamara and I are happy to help.  </a:t>
            </a:r>
            <a:endParaRPr lang="en-US" dirty="0"/>
          </a:p>
        </p:txBody>
      </p:sp>
      <p:sp>
        <p:nvSpPr>
          <p:cNvPr id="4" name="Slide Number Placeholder 3"/>
          <p:cNvSpPr>
            <a:spLocks noGrp="1"/>
          </p:cNvSpPr>
          <p:nvPr>
            <p:ph type="sldNum" sz="quarter" idx="10"/>
          </p:nvPr>
        </p:nvSpPr>
        <p:spPr/>
        <p:txBody>
          <a:bodyPr/>
          <a:lstStyle/>
          <a:p>
            <a:fld id="{1C2BB5A1-E7A2-425A-B02E-AE3172B2401D}" type="slidenum">
              <a:rPr lang="en-US" smtClean="0"/>
              <a:t>2</a:t>
            </a:fld>
            <a:endParaRPr lang="en-US"/>
          </a:p>
        </p:txBody>
      </p:sp>
    </p:spTree>
    <p:extLst>
      <p:ext uri="{BB962C8B-B14F-4D97-AF65-F5344CB8AC3E}">
        <p14:creationId xmlns:p14="http://schemas.microsoft.com/office/powerpoint/2010/main" val="755456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Dental premiums will also increase an average of 3% this year.  Your bi-weekly premium is based on your current salary level.  This rate chart is located on the EBC.  The UKG system will also show rates and current election when you are making your selections.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C2BB5A1-E7A2-425A-B02E-AE3172B2401D}" type="slidenum">
              <a:rPr lang="en-US" smtClean="0"/>
              <a:t>20</a:t>
            </a:fld>
            <a:endParaRPr lang="en-US"/>
          </a:p>
        </p:txBody>
      </p:sp>
    </p:spTree>
    <p:extLst>
      <p:ext uri="{BB962C8B-B14F-4D97-AF65-F5344CB8AC3E}">
        <p14:creationId xmlns:p14="http://schemas.microsoft.com/office/powerpoint/2010/main" val="344348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a:t>
            </a:r>
            <a:r>
              <a:rPr lang="en-US" baseline="0" dirty="0"/>
              <a:t> Chapter offers two Vision Plan options through VSP.  The first is a 100% employer paid plan.  This plan includes one exam every 12-months and is available at no cost to you.  </a:t>
            </a:r>
            <a:endParaRPr lang="en-US" dirty="0"/>
          </a:p>
          <a:p>
            <a:endParaRPr lang="en-US" dirty="0"/>
          </a:p>
        </p:txBody>
      </p:sp>
      <p:sp>
        <p:nvSpPr>
          <p:cNvPr id="4" name="Slide Number Placeholder 3"/>
          <p:cNvSpPr>
            <a:spLocks noGrp="1"/>
          </p:cNvSpPr>
          <p:nvPr>
            <p:ph type="sldNum" sz="quarter" idx="5"/>
          </p:nvPr>
        </p:nvSpPr>
        <p:spPr/>
        <p:txBody>
          <a:bodyPr/>
          <a:lstStyle/>
          <a:p>
            <a:fld id="{1C2BB5A1-E7A2-425A-B02E-AE3172B2401D}" type="slidenum">
              <a:rPr lang="en-US" smtClean="0"/>
              <a:t>21</a:t>
            </a:fld>
            <a:endParaRPr lang="en-US"/>
          </a:p>
        </p:txBody>
      </p:sp>
    </p:spTree>
    <p:extLst>
      <p:ext uri="{BB962C8B-B14F-4D97-AF65-F5344CB8AC3E}">
        <p14:creationId xmlns:p14="http://schemas.microsoft.com/office/powerpoint/2010/main" val="1594166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other is a Premium</a:t>
            </a:r>
            <a:r>
              <a:rPr lang="en-US" baseline="0" dirty="0"/>
              <a:t> Plan.  This is an optional plan paid for by you.  This plan includes an additional $50 allowance in frames or contacts, and includes coverage for anti-reflective coating, progressive lenses and scratch resistant coating.  Listed here are the bi-weekly premium rates. These rates are available on the EBC and in UKG.  </a:t>
            </a:r>
            <a:endParaRPr lang="en-US" dirty="0"/>
          </a:p>
          <a:p>
            <a:endParaRPr lang="en-US" dirty="0"/>
          </a:p>
        </p:txBody>
      </p:sp>
      <p:sp>
        <p:nvSpPr>
          <p:cNvPr id="4" name="Slide Number Placeholder 3"/>
          <p:cNvSpPr>
            <a:spLocks noGrp="1"/>
          </p:cNvSpPr>
          <p:nvPr>
            <p:ph type="sldNum" sz="quarter" idx="5"/>
          </p:nvPr>
        </p:nvSpPr>
        <p:spPr/>
        <p:txBody>
          <a:bodyPr/>
          <a:lstStyle/>
          <a:p>
            <a:fld id="{1C2BB5A1-E7A2-425A-B02E-AE3172B2401D}" type="slidenum">
              <a:rPr lang="en-US" smtClean="0"/>
              <a:t>22</a:t>
            </a:fld>
            <a:endParaRPr lang="en-US"/>
          </a:p>
        </p:txBody>
      </p:sp>
    </p:spTree>
    <p:extLst>
      <p:ext uri="{BB962C8B-B14F-4D97-AF65-F5344CB8AC3E}">
        <p14:creationId xmlns:p14="http://schemas.microsoft.com/office/powerpoint/2010/main" val="805952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Your Vision benefits will go further if you see an in-network provider, however</a:t>
            </a:r>
            <a:r>
              <a:rPr lang="en-US" sz="1200" kern="1200" baseline="0">
                <a:solidFill>
                  <a:schemeClr val="tx1"/>
                </a:solidFill>
                <a:effectLst/>
                <a:latin typeface="+mn-lt"/>
                <a:ea typeface="+mn-ea"/>
                <a:cs typeface="+mn-cs"/>
              </a:rPr>
              <a:t> if you choose to see an out-of-network provider, you can submit your claim for reimbursement to VSP.  Additionally, visit eyeconic.com to purchase contact lenses or frames.  Visit the EBC for additional details. </a:t>
            </a:r>
            <a:endParaRPr lang="en-US"/>
          </a:p>
        </p:txBody>
      </p:sp>
      <p:sp>
        <p:nvSpPr>
          <p:cNvPr id="4" name="Slide Number Placeholder 3"/>
          <p:cNvSpPr>
            <a:spLocks noGrp="1"/>
          </p:cNvSpPr>
          <p:nvPr>
            <p:ph type="sldNum" sz="quarter" idx="5"/>
          </p:nvPr>
        </p:nvSpPr>
        <p:spPr/>
        <p:txBody>
          <a:bodyPr/>
          <a:lstStyle/>
          <a:p>
            <a:fld id="{1C2BB5A1-E7A2-425A-B02E-AE3172B2401D}" type="slidenum">
              <a:rPr lang="en-US" smtClean="0"/>
              <a:t>23</a:t>
            </a:fld>
            <a:endParaRPr lang="en-US"/>
          </a:p>
        </p:txBody>
      </p:sp>
    </p:spTree>
    <p:extLst>
      <p:ext uri="{BB962C8B-B14F-4D97-AF65-F5344CB8AC3E}">
        <p14:creationId xmlns:p14="http://schemas.microsoft.com/office/powerpoint/2010/main" val="1953801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company will match 100% of the first 3% and 50% of the next 2% employee contribution.  Think of this as FREE money to save for your retirement.  Additionally, contributed funds are vested immediately.  </a:t>
            </a:r>
            <a:r>
              <a:rPr lang="en-US" sz="1200" dirty="0">
                <a:latin typeface="Times New Roman" panose="02020603050405020304" pitchFamily="18" charset="0"/>
                <a:cs typeface="Times New Roman" panose="02020603050405020304" pitchFamily="18" charset="0"/>
              </a:rPr>
              <a:t>As you go through Open Enrollment, consider</a:t>
            </a:r>
            <a:r>
              <a:rPr lang="en-US" sz="1200" baseline="0" dirty="0">
                <a:latin typeface="Times New Roman" panose="02020603050405020304" pitchFamily="18" charset="0"/>
                <a:cs typeface="Times New Roman" panose="02020603050405020304" pitchFamily="18" charset="0"/>
              </a:rPr>
              <a:t> enrolling, or increasing your 401k contribution.  </a:t>
            </a:r>
          </a:p>
          <a:p>
            <a:endParaRPr lang="en-US" dirty="0"/>
          </a:p>
        </p:txBody>
      </p:sp>
      <p:sp>
        <p:nvSpPr>
          <p:cNvPr id="4" name="Slide Number Placeholder 3"/>
          <p:cNvSpPr>
            <a:spLocks noGrp="1"/>
          </p:cNvSpPr>
          <p:nvPr>
            <p:ph type="sldNum" sz="quarter" idx="5"/>
          </p:nvPr>
        </p:nvSpPr>
        <p:spPr/>
        <p:txBody>
          <a:bodyPr/>
          <a:lstStyle/>
          <a:p>
            <a:fld id="{1C2BB5A1-E7A2-425A-B02E-AE3172B2401D}" type="slidenum">
              <a:rPr lang="en-US" smtClean="0"/>
              <a:t>24</a:t>
            </a:fld>
            <a:endParaRPr lang="en-US"/>
          </a:p>
        </p:txBody>
      </p:sp>
    </p:spTree>
    <p:extLst>
      <p:ext uri="{BB962C8B-B14F-4D97-AF65-F5344CB8AC3E}">
        <p14:creationId xmlns:p14="http://schemas.microsoft.com/office/powerpoint/2010/main" val="1908806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t>
            </a:r>
            <a:r>
              <a:rPr lang="en-US" baseline="0" dirty="0"/>
              <a:t>addition to the continuation of the New Chapter product discount, and a monetary gift based on years of service, Retirees are enrolled in a Retiree Health Reimbursement Arrangement.  New Chapter will fund HRA accounts with tax-free funds to be used for qualified healthcare expenses.  Funds will rollover year-over-year and will expire if not used within 5 years. </a:t>
            </a:r>
            <a:endParaRPr lang="en-US" dirty="0"/>
          </a:p>
          <a:p>
            <a:endParaRPr lang="en-US" dirty="0"/>
          </a:p>
        </p:txBody>
      </p:sp>
      <p:sp>
        <p:nvSpPr>
          <p:cNvPr id="4" name="Slide Number Placeholder 3"/>
          <p:cNvSpPr>
            <a:spLocks noGrp="1"/>
          </p:cNvSpPr>
          <p:nvPr>
            <p:ph type="sldNum" sz="quarter" idx="5"/>
          </p:nvPr>
        </p:nvSpPr>
        <p:spPr/>
        <p:txBody>
          <a:bodyPr/>
          <a:lstStyle/>
          <a:p>
            <a:fld id="{1C2BB5A1-E7A2-425A-B02E-AE3172B2401D}" type="slidenum">
              <a:rPr lang="en-US" smtClean="0"/>
              <a:t>25</a:t>
            </a:fld>
            <a:endParaRPr lang="en-US"/>
          </a:p>
        </p:txBody>
      </p:sp>
    </p:spTree>
    <p:extLst>
      <p:ext uri="{BB962C8B-B14F-4D97-AF65-F5344CB8AC3E}">
        <p14:creationId xmlns:p14="http://schemas.microsoft.com/office/powerpoint/2010/main" val="3861134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New Chapter</a:t>
            </a:r>
            <a:r>
              <a:rPr lang="en-US" baseline="0"/>
              <a:t> also offers voluntary benefits through </a:t>
            </a:r>
            <a:r>
              <a:rPr lang="en-US"/>
              <a:t>Reliance</a:t>
            </a:r>
            <a:r>
              <a:rPr lang="en-US" baseline="0"/>
              <a:t> Standard.  See the EBC for additional details and guarantee issue amounts for Voluntary Life.  </a:t>
            </a:r>
            <a:endParaRPr lang="en-US"/>
          </a:p>
          <a:p>
            <a:endParaRPr lang="en-US"/>
          </a:p>
        </p:txBody>
      </p:sp>
      <p:sp>
        <p:nvSpPr>
          <p:cNvPr id="4" name="Slide Number Placeholder 3"/>
          <p:cNvSpPr>
            <a:spLocks noGrp="1"/>
          </p:cNvSpPr>
          <p:nvPr>
            <p:ph type="sldNum" sz="quarter" idx="5"/>
          </p:nvPr>
        </p:nvSpPr>
        <p:spPr/>
        <p:txBody>
          <a:bodyPr/>
          <a:lstStyle/>
          <a:p>
            <a:fld id="{1C2BB5A1-E7A2-425A-B02E-AE3172B2401D}" type="slidenum">
              <a:rPr lang="en-US" smtClean="0"/>
              <a:t>26</a:t>
            </a:fld>
            <a:endParaRPr lang="en-US"/>
          </a:p>
        </p:txBody>
      </p:sp>
    </p:spTree>
    <p:extLst>
      <p:ext uri="{BB962C8B-B14F-4D97-AF65-F5344CB8AC3E}">
        <p14:creationId xmlns:p14="http://schemas.microsoft.com/office/powerpoint/2010/main" val="4160795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Voluntary Critical</a:t>
            </a:r>
            <a:r>
              <a:rPr lang="en-US" baseline="0"/>
              <a:t> Illness provides a fixed, lump-sum benefit upon diagnosis of a critical illness.  Refer to the EBC for guaranteed issue amounts.  There are limitations to what is covered so be sure do read the fine print there.</a:t>
            </a:r>
            <a:endParaRPr lang="en-US"/>
          </a:p>
          <a:p>
            <a:endParaRPr lang="en-US"/>
          </a:p>
        </p:txBody>
      </p:sp>
      <p:sp>
        <p:nvSpPr>
          <p:cNvPr id="4" name="Slide Number Placeholder 3"/>
          <p:cNvSpPr>
            <a:spLocks noGrp="1"/>
          </p:cNvSpPr>
          <p:nvPr>
            <p:ph type="sldNum" sz="quarter" idx="5"/>
          </p:nvPr>
        </p:nvSpPr>
        <p:spPr/>
        <p:txBody>
          <a:bodyPr/>
          <a:lstStyle/>
          <a:p>
            <a:fld id="{1C2BB5A1-E7A2-425A-B02E-AE3172B2401D}" type="slidenum">
              <a:rPr lang="en-US" smtClean="0"/>
              <a:t>27</a:t>
            </a:fld>
            <a:endParaRPr lang="en-US"/>
          </a:p>
        </p:txBody>
      </p:sp>
    </p:spTree>
    <p:extLst>
      <p:ext uri="{BB962C8B-B14F-4D97-AF65-F5344CB8AC3E}">
        <p14:creationId xmlns:p14="http://schemas.microsoft.com/office/powerpoint/2010/main" val="1433023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Voluntary</a:t>
            </a:r>
            <a:r>
              <a:rPr lang="en-US" baseline="0"/>
              <a:t> Accident Insurance provides a range of fixed, lump-sum benefits to help offset the costs associated with a covered accident.  Refer to the EBC for additional details and rates.  </a:t>
            </a:r>
            <a:endParaRPr lang="en-US"/>
          </a:p>
          <a:p>
            <a:endParaRPr lang="en-US"/>
          </a:p>
        </p:txBody>
      </p:sp>
      <p:sp>
        <p:nvSpPr>
          <p:cNvPr id="4" name="Slide Number Placeholder 3"/>
          <p:cNvSpPr>
            <a:spLocks noGrp="1"/>
          </p:cNvSpPr>
          <p:nvPr>
            <p:ph type="sldNum" sz="quarter" idx="5"/>
          </p:nvPr>
        </p:nvSpPr>
        <p:spPr/>
        <p:txBody>
          <a:bodyPr/>
          <a:lstStyle/>
          <a:p>
            <a:fld id="{1C2BB5A1-E7A2-425A-B02E-AE3172B2401D}" type="slidenum">
              <a:rPr lang="en-US" smtClean="0"/>
              <a:t>28</a:t>
            </a:fld>
            <a:endParaRPr lang="en-US"/>
          </a:p>
        </p:txBody>
      </p:sp>
    </p:spTree>
    <p:extLst>
      <p:ext uri="{BB962C8B-B14F-4D97-AF65-F5344CB8AC3E}">
        <p14:creationId xmlns:p14="http://schemas.microsoft.com/office/powerpoint/2010/main" val="2754792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000000"/>
                </a:solidFill>
                <a:latin typeface="Orgon Light"/>
              </a:rPr>
              <a:t>A voluntary benefit for Identity Theft protection in partnership w</a:t>
            </a:r>
            <a:r>
              <a:rPr lang="en-US" sz="1800" b="0" i="0" u="none" strike="noStrike" baseline="0">
                <a:solidFill>
                  <a:srgbClr val="808080"/>
                </a:solidFill>
                <a:latin typeface="Orgon Light"/>
              </a:rPr>
              <a:t>ith ID Watchdog.  An easy and affordable way to help better protect and monitor the identities of you and your family.  You’ll be alerted to potentially suspicious activity and enjoy the peace of mind that comes with the support of dedicated identity resolution specialists. </a:t>
            </a:r>
            <a:endParaRPr lang="en-US"/>
          </a:p>
        </p:txBody>
      </p:sp>
      <p:sp>
        <p:nvSpPr>
          <p:cNvPr id="4" name="Slide Number Placeholder 3"/>
          <p:cNvSpPr>
            <a:spLocks noGrp="1"/>
          </p:cNvSpPr>
          <p:nvPr>
            <p:ph type="sldNum" sz="quarter" idx="5"/>
          </p:nvPr>
        </p:nvSpPr>
        <p:spPr/>
        <p:txBody>
          <a:bodyPr/>
          <a:lstStyle/>
          <a:p>
            <a:fld id="{1C2BB5A1-E7A2-425A-B02E-AE3172B2401D}" type="slidenum">
              <a:rPr lang="en-US" smtClean="0"/>
              <a:t>29</a:t>
            </a:fld>
            <a:endParaRPr lang="en-US"/>
          </a:p>
        </p:txBody>
      </p:sp>
    </p:spTree>
    <p:extLst>
      <p:ext uri="{BB962C8B-B14F-4D97-AF65-F5344CB8AC3E}">
        <p14:creationId xmlns:p14="http://schemas.microsoft.com/office/powerpoint/2010/main" val="2604221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0" y="3306536"/>
            <a:ext cx="7497374" cy="3282738"/>
          </a:xfrm>
        </p:spPr>
        <p:txBody>
          <a:bodyPr/>
          <a:lstStyle/>
          <a:p>
            <a:pPr algn="l"/>
            <a:r>
              <a:rPr lang="en-US" sz="1000" dirty="0"/>
              <a:t>Open Enrollment is held annually each November.  </a:t>
            </a:r>
            <a:r>
              <a:rPr lang="en-US" sz="1000" baseline="0" dirty="0"/>
              <a:t>ALL eligible employees must go through the Open Enrollment Process.  The last day to enroll is Tuesday, November 22.  </a:t>
            </a:r>
          </a:p>
          <a:p>
            <a:pPr algn="l"/>
            <a:r>
              <a:rPr lang="en-US" sz="1000" baseline="0" dirty="0"/>
              <a:t>You may also go through the enrollment process if you experience a qualifying life event.</a:t>
            </a:r>
          </a:p>
          <a:p>
            <a:pPr algn="l"/>
            <a:endParaRPr lang="en-US" dirty="0"/>
          </a:p>
        </p:txBody>
      </p:sp>
      <p:sp>
        <p:nvSpPr>
          <p:cNvPr id="4" name="Slide Number Placeholder 3"/>
          <p:cNvSpPr>
            <a:spLocks noGrp="1"/>
          </p:cNvSpPr>
          <p:nvPr>
            <p:ph type="sldNum" sz="quarter" idx="10"/>
          </p:nvPr>
        </p:nvSpPr>
        <p:spPr/>
        <p:txBody>
          <a:bodyPr/>
          <a:lstStyle/>
          <a:p>
            <a:fld id="{1C2BB5A1-E7A2-425A-B02E-AE3172B2401D}" type="slidenum">
              <a:rPr lang="en-US" smtClean="0"/>
              <a:t>3</a:t>
            </a:fld>
            <a:endParaRPr lang="en-US"/>
          </a:p>
        </p:txBody>
      </p:sp>
    </p:spTree>
    <p:extLst>
      <p:ext uri="{BB962C8B-B14F-4D97-AF65-F5344CB8AC3E}">
        <p14:creationId xmlns:p14="http://schemas.microsoft.com/office/powerpoint/2010/main" val="4283858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Home buying, selling, refinancing, landlord/tenant disputes</a:t>
            </a:r>
          </a:p>
          <a:p>
            <a:r>
              <a:rPr lang="en-US"/>
              <a:t>Financial: debt, collections, contracts, student loans refinancing</a:t>
            </a:r>
          </a:p>
          <a:p>
            <a:r>
              <a:rPr lang="en-US"/>
              <a:t>Family, divorce, adoption, child support, custody domestic violence</a:t>
            </a:r>
          </a:p>
          <a:p>
            <a:r>
              <a:rPr lang="en-US"/>
              <a:t>Estate planning and wills  </a:t>
            </a:r>
          </a:p>
          <a:p>
            <a:r>
              <a:rPr lang="en-US" b="0" i="0">
                <a:solidFill>
                  <a:srgbClr val="242424"/>
                </a:solidFill>
                <a:effectLst/>
                <a:latin typeface="Segoe UI" panose="020B0502040204020203" pitchFamily="34" charset="0"/>
              </a:rPr>
              <a:t>Legal services benefit cost is $8.18 bi-weekly. This covers the employee, spouse and unmarried dependents age 26 and under</a:t>
            </a:r>
            <a:endParaRPr lang="en-US"/>
          </a:p>
        </p:txBody>
      </p:sp>
      <p:sp>
        <p:nvSpPr>
          <p:cNvPr id="4" name="Slide Number Placeholder 3"/>
          <p:cNvSpPr>
            <a:spLocks noGrp="1"/>
          </p:cNvSpPr>
          <p:nvPr>
            <p:ph type="sldNum" sz="quarter" idx="5"/>
          </p:nvPr>
        </p:nvSpPr>
        <p:spPr/>
        <p:txBody>
          <a:bodyPr/>
          <a:lstStyle/>
          <a:p>
            <a:fld id="{1C2BB5A1-E7A2-425A-B02E-AE3172B2401D}" type="slidenum">
              <a:rPr lang="en-US" smtClean="0"/>
              <a:t>30</a:t>
            </a:fld>
            <a:endParaRPr lang="en-US"/>
          </a:p>
        </p:txBody>
      </p:sp>
    </p:spTree>
    <p:extLst>
      <p:ext uri="{BB962C8B-B14F-4D97-AF65-F5344CB8AC3E}">
        <p14:creationId xmlns:p14="http://schemas.microsoft.com/office/powerpoint/2010/main" val="1114062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a:t>
            </a:r>
            <a:r>
              <a:rPr lang="en-US" baseline="0" dirty="0"/>
              <a:t> reminder, New Chapter offers Life Insurance, Accidental Death and Dismemberment Insurance, Short- and Long-Term Disability.  These are employer paid benefits through Reliance Standard.  </a:t>
            </a:r>
            <a:endParaRPr lang="en-US" dirty="0"/>
          </a:p>
          <a:p>
            <a:endParaRPr lang="en-US" dirty="0"/>
          </a:p>
        </p:txBody>
      </p:sp>
      <p:sp>
        <p:nvSpPr>
          <p:cNvPr id="4" name="Slide Number Placeholder 3"/>
          <p:cNvSpPr>
            <a:spLocks noGrp="1"/>
          </p:cNvSpPr>
          <p:nvPr>
            <p:ph type="sldNum" sz="quarter" idx="5"/>
          </p:nvPr>
        </p:nvSpPr>
        <p:spPr/>
        <p:txBody>
          <a:bodyPr/>
          <a:lstStyle/>
          <a:p>
            <a:fld id="{1C2BB5A1-E7A2-425A-B02E-AE3172B2401D}" type="slidenum">
              <a:rPr lang="en-US" smtClean="0"/>
              <a:t>31</a:t>
            </a:fld>
            <a:endParaRPr lang="en-US"/>
          </a:p>
        </p:txBody>
      </p:sp>
    </p:spTree>
    <p:extLst>
      <p:ext uri="{BB962C8B-B14F-4D97-AF65-F5344CB8AC3E}">
        <p14:creationId xmlns:p14="http://schemas.microsoft.com/office/powerpoint/2010/main" val="2763820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probably experienced a time where you wer</a:t>
            </a:r>
            <a:r>
              <a:rPr lang="en-US" baseline="0" dirty="0"/>
              <a:t>e away from home, or at work and unable to see your doctor.  With Cigna Telehealth, you can visit with certified doctors over the phone or video for non-emergency medical conditions.  This is a benefit available to you through your coverage.  </a:t>
            </a:r>
            <a:r>
              <a:rPr lang="en-US" dirty="0"/>
              <a:t>Consider utilizing</a:t>
            </a:r>
            <a:r>
              <a:rPr lang="en-US" baseline="0" dirty="0"/>
              <a:t> this benefit if you are contemplating an ER or Urgent Care visit for a non-emergent issue.  </a:t>
            </a:r>
          </a:p>
        </p:txBody>
      </p:sp>
      <p:sp>
        <p:nvSpPr>
          <p:cNvPr id="4" name="Slide Number Placeholder 3"/>
          <p:cNvSpPr>
            <a:spLocks noGrp="1"/>
          </p:cNvSpPr>
          <p:nvPr>
            <p:ph type="sldNum" sz="quarter" idx="5"/>
          </p:nvPr>
        </p:nvSpPr>
        <p:spPr/>
        <p:txBody>
          <a:bodyPr/>
          <a:lstStyle/>
          <a:p>
            <a:fld id="{1C2BB5A1-E7A2-425A-B02E-AE3172B2401D}" type="slidenum">
              <a:rPr lang="en-US" smtClean="0"/>
              <a:t>32</a:t>
            </a:fld>
            <a:endParaRPr lang="en-US"/>
          </a:p>
        </p:txBody>
      </p:sp>
    </p:spTree>
    <p:extLst>
      <p:ext uri="{BB962C8B-B14F-4D97-AF65-F5344CB8AC3E}">
        <p14:creationId xmlns:p14="http://schemas.microsoft.com/office/powerpoint/2010/main" val="3573850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Another benefit available</a:t>
            </a:r>
            <a:r>
              <a:rPr lang="en-US" baseline="0"/>
              <a:t> to you through Cigna is the Employee Assistance Program.  It is a confidential resource for various kinds of personal matters.  It is free to everyone in your household and is available 24 hours a day / 7 days a week.  You will be asked to provide the Employer ID: </a:t>
            </a:r>
            <a:r>
              <a:rPr lang="en-US" baseline="0" err="1"/>
              <a:t>newchapter</a:t>
            </a:r>
            <a:r>
              <a:rPr lang="en-US" baseline="0"/>
              <a:t> when calling.  EAP is also available via Live Chat on CignaBehavioral.com</a:t>
            </a:r>
            <a:endParaRPr lang="en-US"/>
          </a:p>
          <a:p>
            <a:endParaRPr lang="en-US"/>
          </a:p>
        </p:txBody>
      </p:sp>
      <p:sp>
        <p:nvSpPr>
          <p:cNvPr id="4" name="Slide Number Placeholder 3"/>
          <p:cNvSpPr>
            <a:spLocks noGrp="1"/>
          </p:cNvSpPr>
          <p:nvPr>
            <p:ph type="sldNum" sz="quarter" idx="5"/>
          </p:nvPr>
        </p:nvSpPr>
        <p:spPr/>
        <p:txBody>
          <a:bodyPr/>
          <a:lstStyle/>
          <a:p>
            <a:fld id="{1C2BB5A1-E7A2-425A-B02E-AE3172B2401D}" type="slidenum">
              <a:rPr lang="en-US" smtClean="0"/>
              <a:t>33</a:t>
            </a:fld>
            <a:endParaRPr lang="en-US"/>
          </a:p>
        </p:txBody>
      </p:sp>
    </p:spTree>
    <p:extLst>
      <p:ext uri="{BB962C8B-B14F-4D97-AF65-F5344CB8AC3E}">
        <p14:creationId xmlns:p14="http://schemas.microsoft.com/office/powerpoint/2010/main" val="2676203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New Chapter</a:t>
            </a:r>
            <a:r>
              <a:rPr lang="en-US" baseline="0"/>
              <a:t> encourages and rewards wellness activities.  You can earn up to $200 in wellness incentives.  Simply complete the heath assessment at mycigna.com and earn $50.  An additional $50 can be earned when you have an annual physical exam.  An additional $100 can be earned for reimbursement of gym memberships, exercise equipment and fitness classes.  Visit the EBC or mycigna.com for additional details.</a:t>
            </a:r>
            <a:endParaRPr lang="en-US"/>
          </a:p>
          <a:p>
            <a:endParaRPr lang="en-US"/>
          </a:p>
        </p:txBody>
      </p:sp>
      <p:sp>
        <p:nvSpPr>
          <p:cNvPr id="4" name="Slide Number Placeholder 3"/>
          <p:cNvSpPr>
            <a:spLocks noGrp="1"/>
          </p:cNvSpPr>
          <p:nvPr>
            <p:ph type="sldNum" sz="quarter" idx="5"/>
          </p:nvPr>
        </p:nvSpPr>
        <p:spPr/>
        <p:txBody>
          <a:bodyPr/>
          <a:lstStyle/>
          <a:p>
            <a:fld id="{1C2BB5A1-E7A2-425A-B02E-AE3172B2401D}" type="slidenum">
              <a:rPr lang="en-US" smtClean="0"/>
              <a:t>34</a:t>
            </a:fld>
            <a:endParaRPr lang="en-US"/>
          </a:p>
        </p:txBody>
      </p:sp>
    </p:spTree>
    <p:extLst>
      <p:ext uri="{BB962C8B-B14F-4D97-AF65-F5344CB8AC3E}">
        <p14:creationId xmlns:p14="http://schemas.microsoft.com/office/powerpoint/2010/main" val="755134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We also offer a Tuition Reimbursement program.  Employees who are furthering their education through courses related to their current job or future career opportunities at New Chapter are eligible for up to $4,000 in a calendar year.  The EBC has detailed program guidelines and the pre-approval forms.  </a:t>
            </a:r>
          </a:p>
          <a:p>
            <a:endParaRPr lang="en-US" dirty="0"/>
          </a:p>
        </p:txBody>
      </p:sp>
      <p:sp>
        <p:nvSpPr>
          <p:cNvPr id="4" name="Slide Number Placeholder 3"/>
          <p:cNvSpPr>
            <a:spLocks noGrp="1"/>
          </p:cNvSpPr>
          <p:nvPr>
            <p:ph type="sldNum" sz="quarter" idx="5"/>
          </p:nvPr>
        </p:nvSpPr>
        <p:spPr/>
        <p:txBody>
          <a:bodyPr/>
          <a:lstStyle/>
          <a:p>
            <a:fld id="{1C2BB5A1-E7A2-425A-B02E-AE3172B2401D}" type="slidenum">
              <a:rPr lang="en-US" smtClean="0"/>
              <a:t>35</a:t>
            </a:fld>
            <a:endParaRPr lang="en-US"/>
          </a:p>
        </p:txBody>
      </p:sp>
    </p:spTree>
    <p:extLst>
      <p:ext uri="{BB962C8B-B14F-4D97-AF65-F5344CB8AC3E}">
        <p14:creationId xmlns:p14="http://schemas.microsoft.com/office/powerpoint/2010/main" val="755479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New Chapter,</a:t>
            </a:r>
            <a:r>
              <a:rPr lang="en-US" baseline="0"/>
              <a:t> in partnership with The Richard’s Group offers tuition assistance through GradFin.  GradFin helps you pay off student loan debt.  They offer one-on-one consultations, competitive interest rate reduction, and the lowest rates in the industry.  All the information is located on the EBC or at gradfin.com</a:t>
            </a:r>
            <a:endParaRPr lang="en-US"/>
          </a:p>
        </p:txBody>
      </p:sp>
      <p:sp>
        <p:nvSpPr>
          <p:cNvPr id="4" name="Slide Number Placeholder 3"/>
          <p:cNvSpPr>
            <a:spLocks noGrp="1"/>
          </p:cNvSpPr>
          <p:nvPr>
            <p:ph type="sldNum" sz="quarter" idx="5"/>
          </p:nvPr>
        </p:nvSpPr>
        <p:spPr/>
        <p:txBody>
          <a:bodyPr/>
          <a:lstStyle/>
          <a:p>
            <a:fld id="{1C2BB5A1-E7A2-425A-B02E-AE3172B2401D}" type="slidenum">
              <a:rPr lang="en-US" smtClean="0"/>
              <a:t>36</a:t>
            </a:fld>
            <a:endParaRPr lang="en-US"/>
          </a:p>
        </p:txBody>
      </p:sp>
    </p:spTree>
    <p:extLst>
      <p:ext uri="{BB962C8B-B14F-4D97-AF65-F5344CB8AC3E}">
        <p14:creationId xmlns:p14="http://schemas.microsoft.com/office/powerpoint/2010/main" val="20986172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trip was put on hold due to </a:t>
            </a:r>
            <a:r>
              <a:rPr lang="en-US" dirty="0" err="1"/>
              <a:t>Covid</a:t>
            </a:r>
            <a:r>
              <a:rPr lang="en-US" dirty="0"/>
              <a:t> travel and safety restrictions.</a:t>
            </a:r>
          </a:p>
          <a:p>
            <a:r>
              <a:rPr lang="en-US" dirty="0"/>
              <a:t>Employees become eligible after 5-years of service.  </a:t>
            </a:r>
            <a:r>
              <a:rPr lang="en-US" sz="1800" dirty="0">
                <a:effectLst/>
                <a:latin typeface="Calibri" panose="020F0502020204030204" pitchFamily="34" charset="0"/>
                <a:ea typeface="Calibri" panose="020F0502020204030204" pitchFamily="34" charset="0"/>
              </a:rPr>
              <a:t>We can take about 7 employees each year.  </a:t>
            </a:r>
            <a:r>
              <a:rPr lang="en-US" sz="1800" dirty="0">
                <a:effectLst/>
                <a:latin typeface="Calibri" panose="020F0502020204030204" pitchFamily="34" charset="0"/>
              </a:rPr>
              <a:t>Invitations will go out in January.</a:t>
            </a:r>
            <a:endParaRPr lang="en-US" dirty="0"/>
          </a:p>
        </p:txBody>
      </p:sp>
      <p:sp>
        <p:nvSpPr>
          <p:cNvPr id="4" name="Slide Number Placeholder 3"/>
          <p:cNvSpPr>
            <a:spLocks noGrp="1"/>
          </p:cNvSpPr>
          <p:nvPr>
            <p:ph type="sldNum" sz="quarter" idx="5"/>
          </p:nvPr>
        </p:nvSpPr>
        <p:spPr/>
        <p:txBody>
          <a:bodyPr/>
          <a:lstStyle/>
          <a:p>
            <a:fld id="{1C2BB5A1-E7A2-425A-B02E-AE3172B2401D}" type="slidenum">
              <a:rPr lang="en-US" smtClean="0"/>
              <a:t>37</a:t>
            </a:fld>
            <a:endParaRPr lang="en-US"/>
          </a:p>
        </p:txBody>
      </p:sp>
    </p:spTree>
    <p:extLst>
      <p:ext uri="{BB962C8B-B14F-4D97-AF65-F5344CB8AC3E}">
        <p14:creationId xmlns:p14="http://schemas.microsoft.com/office/powerpoint/2010/main" val="18971465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New for 2023, Civic Duty PTO </a:t>
            </a:r>
          </a:p>
          <a:p>
            <a:pPr algn="l"/>
            <a:r>
              <a:rPr lang="en-US" dirty="0"/>
              <a:t>8 hours, use it or lose it, to support civic engagement</a:t>
            </a:r>
          </a:p>
        </p:txBody>
      </p:sp>
      <p:sp>
        <p:nvSpPr>
          <p:cNvPr id="4" name="Slide Number Placeholder 3"/>
          <p:cNvSpPr>
            <a:spLocks noGrp="1"/>
          </p:cNvSpPr>
          <p:nvPr>
            <p:ph type="sldNum" sz="quarter" idx="5"/>
          </p:nvPr>
        </p:nvSpPr>
        <p:spPr/>
        <p:txBody>
          <a:bodyPr/>
          <a:lstStyle/>
          <a:p>
            <a:fld id="{8A995724-A348-4F58-8038-AC0B6B5D9074}" type="slidenum">
              <a:rPr lang="en-US" smtClean="0"/>
              <a:t>38</a:t>
            </a:fld>
            <a:endParaRPr lang="en-US"/>
          </a:p>
        </p:txBody>
      </p:sp>
    </p:spTree>
    <p:extLst>
      <p:ext uri="{BB962C8B-B14F-4D97-AF65-F5344CB8AC3E}">
        <p14:creationId xmlns:p14="http://schemas.microsoft.com/office/powerpoint/2010/main" val="26442451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Parental Leave benefit, for fathers and adoptive parents, has increased from 15-20 days.  This time does not need to be taken immediately or consecutively but must be taken within 6-months of the birth or adoption.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Maternity Leave benefit Has increased from 12 to 14 weeks for natural birth and 16 weeks for C-Section.  </a:t>
            </a:r>
            <a:endParaRPr lang="en-US" dirty="0"/>
          </a:p>
          <a:p>
            <a:endParaRPr lang="en-US" dirty="0"/>
          </a:p>
        </p:txBody>
      </p:sp>
      <p:sp>
        <p:nvSpPr>
          <p:cNvPr id="4" name="Slide Number Placeholder 3"/>
          <p:cNvSpPr>
            <a:spLocks noGrp="1"/>
          </p:cNvSpPr>
          <p:nvPr>
            <p:ph type="sldNum" sz="quarter" idx="5"/>
          </p:nvPr>
        </p:nvSpPr>
        <p:spPr/>
        <p:txBody>
          <a:bodyPr/>
          <a:lstStyle/>
          <a:p>
            <a:fld id="{1C2BB5A1-E7A2-425A-B02E-AE3172B2401D}" type="slidenum">
              <a:rPr lang="en-US" smtClean="0"/>
              <a:t>39</a:t>
            </a:fld>
            <a:endParaRPr lang="en-US"/>
          </a:p>
        </p:txBody>
      </p:sp>
    </p:spTree>
    <p:extLst>
      <p:ext uri="{BB962C8B-B14F-4D97-AF65-F5344CB8AC3E}">
        <p14:creationId xmlns:p14="http://schemas.microsoft.com/office/powerpoint/2010/main" val="3792233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Hopefully, you have visited our Employee Benefits Center.  The EBC</a:t>
            </a:r>
            <a:r>
              <a:rPr lang="en-US" baseline="0"/>
              <a:t> </a:t>
            </a:r>
            <a:r>
              <a:rPr lang="en-US"/>
              <a:t>has lots of great information regarding benefits</a:t>
            </a:r>
            <a:r>
              <a:rPr lang="en-US" baseline="0"/>
              <a:t>.  </a:t>
            </a:r>
            <a:r>
              <a:rPr lang="en-US"/>
              <a:t>If you have</a:t>
            </a:r>
            <a:r>
              <a:rPr lang="en-US" baseline="0"/>
              <a:t> questions after you login, please be sure to see Tiffany or Tamara. The EBC also houses other HR resources like our employee handbook.  </a:t>
            </a:r>
          </a:p>
        </p:txBody>
      </p:sp>
      <p:sp>
        <p:nvSpPr>
          <p:cNvPr id="4" name="Slide Number Placeholder 3"/>
          <p:cNvSpPr>
            <a:spLocks noGrp="1"/>
          </p:cNvSpPr>
          <p:nvPr>
            <p:ph type="sldNum" sz="quarter" idx="10"/>
          </p:nvPr>
        </p:nvSpPr>
        <p:spPr/>
        <p:txBody>
          <a:bodyPr/>
          <a:lstStyle/>
          <a:p>
            <a:fld id="{1C2BB5A1-E7A2-425A-B02E-AE3172B2401D}" type="slidenum">
              <a:rPr lang="en-US" smtClean="0"/>
              <a:t>4</a:t>
            </a:fld>
            <a:endParaRPr lang="en-US"/>
          </a:p>
        </p:txBody>
      </p:sp>
    </p:spTree>
    <p:extLst>
      <p:ext uri="{BB962C8B-B14F-4D97-AF65-F5344CB8AC3E}">
        <p14:creationId xmlns:p14="http://schemas.microsoft.com/office/powerpoint/2010/main" val="1787364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 one-time taxable stipend to be used to offset home office equipment expenses and essential worker travel expenses.</a:t>
            </a:r>
          </a:p>
          <a:p>
            <a:r>
              <a:rPr lang="en-US" dirty="0"/>
              <a:t>Payment will be made through payroll in January.</a:t>
            </a:r>
          </a:p>
        </p:txBody>
      </p:sp>
      <p:sp>
        <p:nvSpPr>
          <p:cNvPr id="4" name="Slide Number Placeholder 3"/>
          <p:cNvSpPr>
            <a:spLocks noGrp="1"/>
          </p:cNvSpPr>
          <p:nvPr>
            <p:ph type="sldNum" sz="quarter" idx="5"/>
          </p:nvPr>
        </p:nvSpPr>
        <p:spPr/>
        <p:txBody>
          <a:bodyPr/>
          <a:lstStyle/>
          <a:p>
            <a:fld id="{1C2BB5A1-E7A2-425A-B02E-AE3172B2401D}" type="slidenum">
              <a:rPr lang="en-US" smtClean="0"/>
              <a:t>40</a:t>
            </a:fld>
            <a:endParaRPr lang="en-US"/>
          </a:p>
        </p:txBody>
      </p:sp>
    </p:spTree>
    <p:extLst>
      <p:ext uri="{BB962C8B-B14F-4D97-AF65-F5344CB8AC3E}">
        <p14:creationId xmlns:p14="http://schemas.microsoft.com/office/powerpoint/2010/main" val="29088994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This is an extremely popular and highly valued benefit.  It gives employees heavily discounted access to New Chapter products.  85% discount and $35 monthly subsidy.</a:t>
            </a:r>
          </a:p>
          <a:p>
            <a:endParaRPr lang="en-US" dirty="0"/>
          </a:p>
        </p:txBody>
      </p:sp>
      <p:sp>
        <p:nvSpPr>
          <p:cNvPr id="4" name="Slide Number Placeholder 3"/>
          <p:cNvSpPr>
            <a:spLocks noGrp="1"/>
          </p:cNvSpPr>
          <p:nvPr>
            <p:ph type="sldNum" sz="quarter" idx="5"/>
          </p:nvPr>
        </p:nvSpPr>
        <p:spPr/>
        <p:txBody>
          <a:bodyPr/>
          <a:lstStyle/>
          <a:p>
            <a:fld id="{1C2BB5A1-E7A2-425A-B02E-AE3172B2401D}" type="slidenum">
              <a:rPr lang="en-US" smtClean="0"/>
              <a:t>41</a:t>
            </a:fld>
            <a:endParaRPr lang="en-US"/>
          </a:p>
        </p:txBody>
      </p:sp>
    </p:spTree>
    <p:extLst>
      <p:ext uri="{BB962C8B-B14F-4D97-AF65-F5344CB8AC3E}">
        <p14:creationId xmlns:p14="http://schemas.microsoft.com/office/powerpoint/2010/main" val="30420534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benefits represent</a:t>
            </a:r>
            <a:r>
              <a:rPr lang="en-US" baseline="0" dirty="0"/>
              <a:t> a large part of your total rewards package at New Chapter.  Understanding your plans and how they can work for you and your family is important to your overall health, wellness, and financial security.  If you have questions regarding the Open Enrollment process, benefit plans, or coverage details, please visit the EBC or contact Tiffany or Tamara in Human Resources.  Thank you for taking the time to review our 2023 benefit offerings.    </a:t>
            </a:r>
            <a:endParaRPr lang="en-US" dirty="0"/>
          </a:p>
        </p:txBody>
      </p:sp>
      <p:sp>
        <p:nvSpPr>
          <p:cNvPr id="4" name="Slide Number Placeholder 3"/>
          <p:cNvSpPr>
            <a:spLocks noGrp="1"/>
          </p:cNvSpPr>
          <p:nvPr>
            <p:ph type="sldNum" sz="quarter" idx="5"/>
          </p:nvPr>
        </p:nvSpPr>
        <p:spPr/>
        <p:txBody>
          <a:bodyPr/>
          <a:lstStyle/>
          <a:p>
            <a:fld id="{1C2BB5A1-E7A2-425A-B02E-AE3172B2401D}" type="slidenum">
              <a:rPr lang="en-US" smtClean="0"/>
              <a:t>42</a:t>
            </a:fld>
            <a:endParaRPr lang="en-US"/>
          </a:p>
        </p:txBody>
      </p:sp>
    </p:spTree>
    <p:extLst>
      <p:ext uri="{BB962C8B-B14F-4D97-AF65-F5344CB8AC3E}">
        <p14:creationId xmlns:p14="http://schemas.microsoft.com/office/powerpoint/2010/main" val="2891442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Also, housed on the EBC is a </a:t>
            </a:r>
            <a:r>
              <a:rPr lang="en-US" baseline="0"/>
              <a:t>great tool called ALEX.  Alex is an interactive tool intended to help guide you through the decision-making process.  You tell him your information, and he makes suggestions on benefit elections.  He’s simply a guide, but it’s always a good idea to check this out to make sure you’re in the right plans for you and your family.</a:t>
            </a:r>
            <a:endParaRPr lang="en-US"/>
          </a:p>
        </p:txBody>
      </p:sp>
      <p:sp>
        <p:nvSpPr>
          <p:cNvPr id="4" name="Slide Number Placeholder 3"/>
          <p:cNvSpPr>
            <a:spLocks noGrp="1"/>
          </p:cNvSpPr>
          <p:nvPr>
            <p:ph type="sldNum" sz="quarter" idx="5"/>
          </p:nvPr>
        </p:nvSpPr>
        <p:spPr/>
        <p:txBody>
          <a:bodyPr/>
          <a:lstStyle/>
          <a:p>
            <a:fld id="{1C2BB5A1-E7A2-425A-B02E-AE3172B2401D}" type="slidenum">
              <a:rPr lang="en-US" smtClean="0"/>
              <a:t>5</a:t>
            </a:fld>
            <a:endParaRPr lang="en-US"/>
          </a:p>
        </p:txBody>
      </p:sp>
    </p:spTree>
    <p:extLst>
      <p:ext uri="{BB962C8B-B14F-4D97-AF65-F5344CB8AC3E}">
        <p14:creationId xmlns:p14="http://schemas.microsoft.com/office/powerpoint/2010/main" val="357479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We’ll be using UKG for Open Enrollment this year. Login through the New Chapter portal using the UKG SSO link.  Choose Open Enrollment from the menu on the left, then choose Open Enrollment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fld id="{1C2BB5A1-E7A2-425A-B02E-AE3172B2401D}" type="slidenum">
              <a:rPr lang="en-US" smtClean="0"/>
              <a:t>6</a:t>
            </a:fld>
            <a:endParaRPr lang="en-US"/>
          </a:p>
        </p:txBody>
      </p:sp>
    </p:spTree>
    <p:extLst>
      <p:ext uri="{BB962C8B-B14F-4D97-AF65-F5344CB8AC3E}">
        <p14:creationId xmlns:p14="http://schemas.microsoft.com/office/powerpoint/2010/main" val="396151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Please read the information on each screen for details on your options and requirements to move forward.  For example, you will need social security numbers and date of birth for your dependents.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can navigate using the Next button, or you can jump around by selecting a benefit from the left.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fld id="{1C2BB5A1-E7A2-425A-B02E-AE3172B2401D}" type="slidenum">
              <a:rPr lang="en-US" smtClean="0"/>
              <a:t>7</a:t>
            </a:fld>
            <a:endParaRPr lang="en-US"/>
          </a:p>
        </p:txBody>
      </p:sp>
    </p:spTree>
    <p:extLst>
      <p:ext uri="{BB962C8B-B14F-4D97-AF65-F5344CB8AC3E}">
        <p14:creationId xmlns:p14="http://schemas.microsoft.com/office/powerpoint/2010/main" val="2884716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New Chapter offers 3 health insurance plan levels.  No one plan could be right for everyone, so we want to provide you with options.  The Bronze Plan is a high deductible plan with low premiums.  The Gold Plan is a lower copay, deductible and out-of-pocket-max, plan, but has the highest premiums.  You can think of the Silver Plan as somewhere in the middle.  It is important to </a:t>
            </a:r>
            <a:r>
              <a:rPr lang="en-US">
                <a:effectLst/>
              </a:rPr>
              <a:t>understand</a:t>
            </a:r>
            <a:r>
              <a:rPr lang="en-US" baseline="0">
                <a:effectLst/>
              </a:rPr>
              <a:t> these benefits in order to </a:t>
            </a:r>
            <a:r>
              <a:rPr lang="en-US">
                <a:effectLst/>
              </a:rPr>
              <a:t>find the best plan for</a:t>
            </a:r>
            <a:r>
              <a:rPr lang="en-US" baseline="0">
                <a:effectLst/>
              </a:rPr>
              <a:t> you and your family.  More information can be found in the Medical benefit tab on the EBC.  </a:t>
            </a:r>
            <a:endParaRPr lang="en-US"/>
          </a:p>
        </p:txBody>
      </p:sp>
      <p:sp>
        <p:nvSpPr>
          <p:cNvPr id="4" name="Slide Number Placeholder 3"/>
          <p:cNvSpPr>
            <a:spLocks noGrp="1"/>
          </p:cNvSpPr>
          <p:nvPr>
            <p:ph type="sldNum" sz="quarter" idx="5"/>
          </p:nvPr>
        </p:nvSpPr>
        <p:spPr/>
        <p:txBody>
          <a:bodyPr/>
          <a:lstStyle/>
          <a:p>
            <a:fld id="{1C2BB5A1-E7A2-425A-B02E-AE3172B2401D}" type="slidenum">
              <a:rPr lang="en-US" smtClean="0"/>
              <a:t>8</a:t>
            </a:fld>
            <a:endParaRPr lang="en-US"/>
          </a:p>
        </p:txBody>
      </p:sp>
    </p:spTree>
    <p:extLst>
      <p:ext uri="{BB962C8B-B14F-4D97-AF65-F5344CB8AC3E}">
        <p14:creationId xmlns:p14="http://schemas.microsoft.com/office/powerpoint/2010/main" val="3837954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Medical costs increased this year.  New Chapter has absorbed the majority of the increase however we are passing along an average of 3% increase.  Your bi-weekly premium is based on your current salary level.  This rate chart is located on the EBC.  The UKG system will also show rates and current enrollment election when you are making your selections.    </a:t>
            </a:r>
          </a:p>
          <a:p>
            <a:endParaRPr lang="en-US" dirty="0"/>
          </a:p>
        </p:txBody>
      </p:sp>
      <p:sp>
        <p:nvSpPr>
          <p:cNvPr id="4" name="Slide Number Placeholder 3"/>
          <p:cNvSpPr>
            <a:spLocks noGrp="1"/>
          </p:cNvSpPr>
          <p:nvPr>
            <p:ph type="sldNum" sz="quarter" idx="5"/>
          </p:nvPr>
        </p:nvSpPr>
        <p:spPr/>
        <p:txBody>
          <a:bodyPr/>
          <a:lstStyle/>
          <a:p>
            <a:fld id="{1C2BB5A1-E7A2-425A-B02E-AE3172B2401D}" type="slidenum">
              <a:rPr lang="en-US" smtClean="0"/>
              <a:t>9</a:t>
            </a:fld>
            <a:endParaRPr lang="en-US"/>
          </a:p>
        </p:txBody>
      </p:sp>
    </p:spTree>
    <p:extLst>
      <p:ext uri="{BB962C8B-B14F-4D97-AF65-F5344CB8AC3E}">
        <p14:creationId xmlns:p14="http://schemas.microsoft.com/office/powerpoint/2010/main" val="1711877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22E795CC-B84B-DE4A-BE58-90F46C45D2BC}"/>
              </a:ext>
            </a:extLst>
          </p:cNvPr>
          <p:cNvSpPr>
            <a:spLocks noGrp="1"/>
          </p:cNvSpPr>
          <p:nvPr>
            <p:ph type="body" sz="quarter" idx="10" hasCustomPrompt="1"/>
          </p:nvPr>
        </p:nvSpPr>
        <p:spPr>
          <a:xfrm>
            <a:off x="437530" y="543270"/>
            <a:ext cx="11343032" cy="596900"/>
          </a:xfrm>
          <a:prstGeom prst="rect">
            <a:avLst/>
          </a:prstGeom>
        </p:spPr>
        <p:txBody>
          <a:bodyPr/>
          <a:lstStyle>
            <a:lvl1pPr marL="0" indent="0">
              <a:buNone/>
              <a:defRPr sz="4800" b="1" i="0" spc="3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ALL-CAPS HEADLINE GOES HERE</a:t>
            </a:r>
          </a:p>
        </p:txBody>
      </p:sp>
      <p:sp>
        <p:nvSpPr>
          <p:cNvPr id="8" name="Text Placeholder 9">
            <a:extLst>
              <a:ext uri="{FF2B5EF4-FFF2-40B4-BE49-F238E27FC236}">
                <a16:creationId xmlns:a16="http://schemas.microsoft.com/office/drawing/2014/main" id="{394887A6-58F1-8040-B8CA-992A365D48D0}"/>
              </a:ext>
            </a:extLst>
          </p:cNvPr>
          <p:cNvSpPr>
            <a:spLocks noGrp="1"/>
          </p:cNvSpPr>
          <p:nvPr>
            <p:ph type="body" sz="quarter" idx="11" hasCustomPrompt="1"/>
          </p:nvPr>
        </p:nvSpPr>
        <p:spPr>
          <a:xfrm>
            <a:off x="438150" y="1311551"/>
            <a:ext cx="11343033" cy="3022600"/>
          </a:xfrm>
          <a:prstGeom prst="rect">
            <a:avLst/>
          </a:prstGeom>
        </p:spPr>
        <p:txBody>
          <a:bodyPr/>
          <a:lstStyle>
            <a:lvl1pPr marL="0" indent="0">
              <a:buNone/>
              <a:defRPr>
                <a:solidFill>
                  <a:schemeClr val="tx1">
                    <a:lumMod val="75000"/>
                    <a:lumOff val="25000"/>
                  </a:schemeClr>
                </a:solidFill>
              </a:defRPr>
            </a:lvl1pPr>
          </a:lstStyle>
          <a:p>
            <a:pPr lvl="0"/>
            <a:r>
              <a:rPr lang="en-US"/>
              <a:t>Body copy goes here</a:t>
            </a:r>
          </a:p>
        </p:txBody>
      </p:sp>
    </p:spTree>
    <p:extLst>
      <p:ext uri="{BB962C8B-B14F-4D97-AF65-F5344CB8AC3E}">
        <p14:creationId xmlns:p14="http://schemas.microsoft.com/office/powerpoint/2010/main" val="294771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3A32AF9C-610F-6846-847A-9C55FC11CDE6}"/>
              </a:ext>
            </a:extLst>
          </p:cNvPr>
          <p:cNvSpPr>
            <a:spLocks noGrp="1"/>
          </p:cNvSpPr>
          <p:nvPr>
            <p:ph type="pic" idx="1"/>
          </p:nvPr>
        </p:nvSpPr>
        <p:spPr>
          <a:xfrm>
            <a:off x="6017078" y="689114"/>
            <a:ext cx="5496049" cy="45204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20">
            <a:extLst>
              <a:ext uri="{FF2B5EF4-FFF2-40B4-BE49-F238E27FC236}">
                <a16:creationId xmlns:a16="http://schemas.microsoft.com/office/drawing/2014/main" id="{AE951248-0C34-3A4C-A3A1-7F3B2ADD020A}"/>
              </a:ext>
            </a:extLst>
          </p:cNvPr>
          <p:cNvSpPr>
            <a:spLocks noGrp="1"/>
          </p:cNvSpPr>
          <p:nvPr>
            <p:ph type="body" sz="quarter" idx="12" hasCustomPrompt="1"/>
          </p:nvPr>
        </p:nvSpPr>
        <p:spPr>
          <a:xfrm>
            <a:off x="742950" y="1696280"/>
            <a:ext cx="4756150" cy="3513414"/>
          </a:xfrm>
          <a:prstGeom prst="rect">
            <a:avLst/>
          </a:prstGeom>
        </p:spPr>
        <p:txBody>
          <a:bodyPr/>
          <a:lstStyle>
            <a:lvl1pPr marL="0" indent="0">
              <a:buNone/>
              <a:defRPr>
                <a:solidFill>
                  <a:schemeClr val="tx1">
                    <a:lumMod val="75000"/>
                    <a:lumOff val="25000"/>
                  </a:schemeClr>
                </a:solidFill>
              </a:defRPr>
            </a:lvl1pPr>
          </a:lstStyle>
          <a:p>
            <a:pPr lvl="0"/>
            <a:r>
              <a:rPr lang="en-US"/>
              <a:t>Enter body copy here</a:t>
            </a:r>
          </a:p>
        </p:txBody>
      </p:sp>
      <p:sp>
        <p:nvSpPr>
          <p:cNvPr id="9" name="Text Placeholder 7">
            <a:extLst>
              <a:ext uri="{FF2B5EF4-FFF2-40B4-BE49-F238E27FC236}">
                <a16:creationId xmlns:a16="http://schemas.microsoft.com/office/drawing/2014/main" id="{CB430E9F-97E6-1242-B23E-C369C1036E34}"/>
              </a:ext>
            </a:extLst>
          </p:cNvPr>
          <p:cNvSpPr>
            <a:spLocks noGrp="1"/>
          </p:cNvSpPr>
          <p:nvPr>
            <p:ph type="body" sz="quarter" idx="10" hasCustomPrompt="1"/>
          </p:nvPr>
        </p:nvSpPr>
        <p:spPr>
          <a:xfrm>
            <a:off x="742950" y="689114"/>
            <a:ext cx="4756150" cy="874644"/>
          </a:xfrm>
          <a:prstGeom prst="rect">
            <a:avLst/>
          </a:prstGeom>
        </p:spPr>
        <p:txBody>
          <a:bodyPr/>
          <a:lstStyle>
            <a:lvl1pPr marL="0" indent="0">
              <a:lnSpc>
                <a:spcPct val="75000"/>
              </a:lnSpc>
              <a:buNone/>
              <a:defRPr sz="3600" b="1" i="0" spc="3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ALL-CAPS HEADLINE </a:t>
            </a:r>
            <a:br>
              <a:rPr lang="en-US"/>
            </a:br>
            <a:r>
              <a:rPr lang="en-US"/>
              <a:t>GOES HERE</a:t>
            </a:r>
          </a:p>
        </p:txBody>
      </p:sp>
    </p:spTree>
    <p:extLst>
      <p:ext uri="{BB962C8B-B14F-4D97-AF65-F5344CB8AC3E}">
        <p14:creationId xmlns:p14="http://schemas.microsoft.com/office/powerpoint/2010/main" val="2645273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screenshot of a social media post&#10;&#10;Description automatically generated">
            <a:extLst>
              <a:ext uri="{FF2B5EF4-FFF2-40B4-BE49-F238E27FC236}">
                <a16:creationId xmlns:a16="http://schemas.microsoft.com/office/drawing/2014/main" id="{740885D8-0E41-6240-89B2-121B0DCC1A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32489969"/>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https://www.vsp.co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22.xml.rels><?xml version="1.0" encoding="UTF-8" standalone="yes"?>
<Relationships xmlns="http://schemas.openxmlformats.org/package/2006/relationships"><Relationship Id="rId3" Type="http://schemas.openxmlformats.org/officeDocument/2006/relationships/hyperlink" Target="https://www.vsp.co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gif"/></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cignabehavioral.com/"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gradfin.com/trg.html"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newchapter.trgportal.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newchapter.co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2169" y="1671835"/>
            <a:ext cx="10641013" cy="2963862"/>
          </a:xfrm>
          <a:prstGeom prst="rect">
            <a:avLst/>
          </a:prstGeom>
        </p:spPr>
        <p:txBody>
          <a:bodyPr>
            <a:normAutofit/>
          </a:bodyPr>
          <a:lstStyle/>
          <a:p>
            <a:pPr marL="120650" algn="ctr"/>
            <a:r>
              <a:rPr lang="en-US" b="1" dirty="0">
                <a:solidFill>
                  <a:srgbClr val="7030A0"/>
                </a:solidFill>
                <a:latin typeface="+mn-lt"/>
                <a:cs typeface="Times New Roman" panose="02020603050405020304" pitchFamily="18" charset="0"/>
              </a:rPr>
              <a:t>US Benefit Plan Review</a:t>
            </a:r>
            <a:br>
              <a:rPr lang="en-US" b="1" dirty="0">
                <a:solidFill>
                  <a:srgbClr val="7030A0"/>
                </a:solidFill>
                <a:latin typeface="+mn-lt"/>
                <a:cs typeface="Times New Roman" panose="02020603050405020304" pitchFamily="18" charset="0"/>
              </a:rPr>
            </a:br>
            <a:r>
              <a:rPr lang="en-US" b="1" dirty="0">
                <a:solidFill>
                  <a:srgbClr val="7030A0"/>
                </a:solidFill>
                <a:latin typeface="+mn-lt"/>
                <a:cs typeface="Times New Roman" panose="02020603050405020304" pitchFamily="18" charset="0"/>
              </a:rPr>
              <a:t>&amp;</a:t>
            </a:r>
            <a:br>
              <a:rPr lang="en-US" b="1" dirty="0">
                <a:solidFill>
                  <a:srgbClr val="7030A0"/>
                </a:solidFill>
                <a:latin typeface="+mn-lt"/>
                <a:cs typeface="Times New Roman" panose="02020603050405020304" pitchFamily="18" charset="0"/>
              </a:rPr>
            </a:br>
            <a:r>
              <a:rPr lang="en-US" b="1" dirty="0">
                <a:solidFill>
                  <a:srgbClr val="7030A0"/>
                </a:solidFill>
                <a:latin typeface="+mn-lt"/>
                <a:cs typeface="Times New Roman" panose="02020603050405020304" pitchFamily="18" charset="0"/>
              </a:rPr>
              <a:t>Open Enrollment - 2023</a:t>
            </a:r>
          </a:p>
        </p:txBody>
      </p:sp>
    </p:spTree>
    <p:extLst>
      <p:ext uri="{BB962C8B-B14F-4D97-AF65-F5344CB8AC3E}">
        <p14:creationId xmlns:p14="http://schemas.microsoft.com/office/powerpoint/2010/main" val="2030710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48777B-12DF-4CD9-85E5-2728A3A0B70B}"/>
              </a:ext>
            </a:extLst>
          </p:cNvPr>
          <p:cNvSpPr>
            <a:spLocks noGrp="1"/>
          </p:cNvSpPr>
          <p:nvPr>
            <p:ph type="body" sz="quarter" idx="10"/>
          </p:nvPr>
        </p:nvSpPr>
        <p:spPr/>
        <p:txBody>
          <a:bodyPr/>
          <a:lstStyle/>
          <a:p>
            <a:pPr algn="ctr"/>
            <a:r>
              <a:rPr lang="en-US" sz="4500" b="1">
                <a:solidFill>
                  <a:srgbClr val="7030A0"/>
                </a:solidFill>
              </a:rPr>
              <a:t>Employee Health Care Spousal</a:t>
            </a:r>
            <a:r>
              <a:rPr lang="en-US" sz="4500"/>
              <a:t> </a:t>
            </a:r>
            <a:r>
              <a:rPr lang="en-US" sz="4500" b="1">
                <a:solidFill>
                  <a:srgbClr val="7030A0"/>
                </a:solidFill>
              </a:rPr>
              <a:t>Surcharge</a:t>
            </a:r>
            <a:endParaRPr lang="en-US" sz="4500"/>
          </a:p>
        </p:txBody>
      </p:sp>
      <p:sp>
        <p:nvSpPr>
          <p:cNvPr id="3" name="Text Placeholder 2">
            <a:extLst>
              <a:ext uri="{FF2B5EF4-FFF2-40B4-BE49-F238E27FC236}">
                <a16:creationId xmlns:a16="http://schemas.microsoft.com/office/drawing/2014/main" id="{52EA12FF-1AF2-4168-BDF3-EC470DEAA1D7}"/>
              </a:ext>
            </a:extLst>
          </p:cNvPr>
          <p:cNvSpPr>
            <a:spLocks noGrp="1"/>
          </p:cNvSpPr>
          <p:nvPr>
            <p:ph type="body" sz="quarter" idx="11"/>
          </p:nvPr>
        </p:nvSpPr>
        <p:spPr>
          <a:xfrm>
            <a:off x="437530" y="1820599"/>
            <a:ext cx="11343033" cy="3543253"/>
          </a:xfrm>
        </p:spPr>
        <p:txBody>
          <a:bodyPr/>
          <a:lstStyle/>
          <a:p>
            <a:pPr marL="457200" indent="-457200">
              <a:buFont typeface="Arial" panose="020B0604020202020204" pitchFamily="34" charset="0"/>
              <a:buChar char="•"/>
            </a:pPr>
            <a:r>
              <a:rPr lang="en-US"/>
              <a:t>A $200 monthly ($92.31 bi-weekly) surcharge will be added to your premium, if you have elected coverage for your spouse AND your spouse is eligible for coverage through their employer but elects not to enroll.</a:t>
            </a:r>
          </a:p>
          <a:p>
            <a:pPr marL="457200" indent="-457200">
              <a:buFont typeface="Arial" panose="020B0604020202020204" pitchFamily="34" charset="0"/>
              <a:buChar char="•"/>
            </a:pPr>
            <a:r>
              <a:rPr lang="en-US"/>
              <a:t>If your spouse is not eligible for coverage as an employee, the spousal surcharge is waived.</a:t>
            </a:r>
          </a:p>
          <a:p>
            <a:pPr marL="457200" indent="-457200">
              <a:buFont typeface="Arial" panose="020B0604020202020204" pitchFamily="34" charset="0"/>
              <a:buChar char="•"/>
            </a:pPr>
            <a:r>
              <a:rPr lang="en-US"/>
              <a:t>If you choose coverage for your spouse, you will be required to complete a Spousal Surcharge Form.</a:t>
            </a:r>
          </a:p>
          <a:p>
            <a:endParaRPr lang="en-US"/>
          </a:p>
        </p:txBody>
      </p:sp>
      <p:pic>
        <p:nvPicPr>
          <p:cNvPr id="4" name="Picture 3">
            <a:extLst>
              <a:ext uri="{FF2B5EF4-FFF2-40B4-BE49-F238E27FC236}">
                <a16:creationId xmlns:a16="http://schemas.microsoft.com/office/drawing/2014/main" id="{BFC1D3AC-A829-4DF3-809A-A893CF9BC328}"/>
              </a:ext>
            </a:extLst>
          </p:cNvPr>
          <p:cNvPicPr>
            <a:picLocks noChangeAspect="1"/>
          </p:cNvPicPr>
          <p:nvPr/>
        </p:nvPicPr>
        <p:blipFill>
          <a:blip r:embed="rId3"/>
          <a:stretch>
            <a:fillRect/>
          </a:stretch>
        </p:blipFill>
        <p:spPr>
          <a:xfrm>
            <a:off x="9744710" y="5944693"/>
            <a:ext cx="1573530" cy="827372"/>
          </a:xfrm>
          <a:prstGeom prst="rect">
            <a:avLst/>
          </a:prstGeom>
        </p:spPr>
      </p:pic>
    </p:spTree>
    <p:extLst>
      <p:ext uri="{BB962C8B-B14F-4D97-AF65-F5344CB8AC3E}">
        <p14:creationId xmlns:p14="http://schemas.microsoft.com/office/powerpoint/2010/main" val="4258046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6C13A7-E154-4290-AE8D-F6111E336C7A}"/>
              </a:ext>
            </a:extLst>
          </p:cNvPr>
          <p:cNvSpPr>
            <a:spLocks noGrp="1"/>
          </p:cNvSpPr>
          <p:nvPr>
            <p:ph type="body" sz="quarter" idx="10"/>
          </p:nvPr>
        </p:nvSpPr>
        <p:spPr>
          <a:xfrm>
            <a:off x="424484" y="319750"/>
            <a:ext cx="11343032" cy="596900"/>
          </a:xfrm>
        </p:spPr>
        <p:txBody>
          <a:bodyPr/>
          <a:lstStyle/>
          <a:p>
            <a:pPr algn="ctr"/>
            <a:r>
              <a:rPr lang="en-US" b="1">
                <a:solidFill>
                  <a:srgbClr val="7030A0"/>
                </a:solidFill>
              </a:rPr>
              <a:t>Health Savings Account (HSA) </a:t>
            </a:r>
            <a:endParaRPr lang="en-US"/>
          </a:p>
        </p:txBody>
      </p:sp>
      <p:sp>
        <p:nvSpPr>
          <p:cNvPr id="3" name="Text Placeholder 2">
            <a:extLst>
              <a:ext uri="{FF2B5EF4-FFF2-40B4-BE49-F238E27FC236}">
                <a16:creationId xmlns:a16="http://schemas.microsoft.com/office/drawing/2014/main" id="{F4D8C286-C482-482E-98FB-60065A3BA533}"/>
              </a:ext>
            </a:extLst>
          </p:cNvPr>
          <p:cNvSpPr>
            <a:spLocks noGrp="1"/>
          </p:cNvSpPr>
          <p:nvPr>
            <p:ph type="body" sz="quarter" idx="11"/>
          </p:nvPr>
        </p:nvSpPr>
        <p:spPr>
          <a:xfrm>
            <a:off x="267735" y="1295421"/>
            <a:ext cx="11343033" cy="3022600"/>
          </a:xfrm>
        </p:spPr>
        <p:txBody>
          <a:bodyPr/>
          <a:lstStyle/>
          <a:p>
            <a:pPr lvl="1"/>
            <a:r>
              <a:rPr lang="en-US" sz="2300"/>
              <a:t>A health savings account (HSA) is a tax-advantaged medical savings account for those enrolled in the Bronze Plan.</a:t>
            </a:r>
          </a:p>
          <a:p>
            <a:pPr lvl="1"/>
            <a:r>
              <a:rPr lang="en-US" sz="2300"/>
              <a:t>The funds contributed to an account are not subject to federal income tax at the time of deposit.</a:t>
            </a:r>
          </a:p>
          <a:p>
            <a:pPr lvl="1"/>
            <a:r>
              <a:rPr lang="en-US" sz="2300"/>
              <a:t>HSA funds roll over and accumulate year to year if not spent. </a:t>
            </a:r>
          </a:p>
          <a:p>
            <a:endParaRPr lang="en-US" sz="2300"/>
          </a:p>
          <a:p>
            <a:pPr marL="0" indent="0">
              <a:buNone/>
            </a:pPr>
            <a:r>
              <a:rPr lang="en-US" sz="2300" b="1"/>
              <a:t>Eligibility Requirements</a:t>
            </a:r>
          </a:p>
          <a:p>
            <a:pPr lvl="1"/>
            <a:r>
              <a:rPr lang="en-US" sz="2300"/>
              <a:t>You </a:t>
            </a:r>
            <a:r>
              <a:rPr lang="en-US" sz="2300" b="1"/>
              <a:t>must</a:t>
            </a:r>
            <a:r>
              <a:rPr lang="en-US" sz="2300"/>
              <a:t> be enrolled in the Bronze Plan </a:t>
            </a:r>
          </a:p>
          <a:p>
            <a:pPr lvl="1"/>
            <a:r>
              <a:rPr lang="en-US" sz="2300"/>
              <a:t>You </a:t>
            </a:r>
            <a:r>
              <a:rPr lang="en-US" sz="2300" b="1"/>
              <a:t>must not </a:t>
            </a:r>
            <a:r>
              <a:rPr lang="en-US" sz="2300"/>
              <a:t>have health coverage elsewhere </a:t>
            </a:r>
          </a:p>
          <a:p>
            <a:pPr lvl="1"/>
            <a:r>
              <a:rPr lang="en-US" sz="2300"/>
              <a:t>You </a:t>
            </a:r>
            <a:r>
              <a:rPr lang="en-US" sz="2300" b="1"/>
              <a:t>must not</a:t>
            </a:r>
            <a:r>
              <a:rPr lang="en-US" sz="2300"/>
              <a:t> be claimed as a dependent on another person’s tax return</a:t>
            </a:r>
          </a:p>
          <a:p>
            <a:pPr lvl="1"/>
            <a:r>
              <a:rPr lang="en-US" sz="2300"/>
              <a:t>You </a:t>
            </a:r>
            <a:r>
              <a:rPr lang="en-US" sz="2300" b="1"/>
              <a:t>must not </a:t>
            </a:r>
            <a:r>
              <a:rPr lang="en-US" sz="2300"/>
              <a:t>be enrolled in Medicare (part A or B)</a:t>
            </a:r>
          </a:p>
          <a:p>
            <a:endParaRPr lang="en-US"/>
          </a:p>
        </p:txBody>
      </p:sp>
      <p:pic>
        <p:nvPicPr>
          <p:cNvPr id="4" name="Picture 3">
            <a:extLst>
              <a:ext uri="{FF2B5EF4-FFF2-40B4-BE49-F238E27FC236}">
                <a16:creationId xmlns:a16="http://schemas.microsoft.com/office/drawing/2014/main" id="{D298F521-D65F-4DFC-B2E0-479244FB3B47}"/>
              </a:ext>
            </a:extLst>
          </p:cNvPr>
          <p:cNvPicPr>
            <a:picLocks noChangeAspect="1"/>
          </p:cNvPicPr>
          <p:nvPr/>
        </p:nvPicPr>
        <p:blipFill>
          <a:blip r:embed="rId3"/>
          <a:stretch>
            <a:fillRect/>
          </a:stretch>
        </p:blipFill>
        <p:spPr>
          <a:xfrm>
            <a:off x="9744710" y="5944693"/>
            <a:ext cx="1573530" cy="827372"/>
          </a:xfrm>
          <a:prstGeom prst="rect">
            <a:avLst/>
          </a:prstGeom>
        </p:spPr>
      </p:pic>
    </p:spTree>
    <p:extLst>
      <p:ext uri="{BB962C8B-B14F-4D97-AF65-F5344CB8AC3E}">
        <p14:creationId xmlns:p14="http://schemas.microsoft.com/office/powerpoint/2010/main" val="2961098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0AE472-74CB-4211-B7D6-757061138FBA}"/>
              </a:ext>
            </a:extLst>
          </p:cNvPr>
          <p:cNvSpPr>
            <a:spLocks noGrp="1"/>
          </p:cNvSpPr>
          <p:nvPr>
            <p:ph type="body" sz="quarter" idx="10"/>
          </p:nvPr>
        </p:nvSpPr>
        <p:spPr/>
        <p:txBody>
          <a:bodyPr/>
          <a:lstStyle/>
          <a:p>
            <a:pPr algn="ctr"/>
            <a:r>
              <a:rPr lang="en-US" b="1">
                <a:solidFill>
                  <a:srgbClr val="7030A0"/>
                </a:solidFill>
              </a:rPr>
              <a:t>HSA Advantages</a:t>
            </a:r>
            <a:endParaRPr lang="en-US"/>
          </a:p>
        </p:txBody>
      </p:sp>
      <p:sp>
        <p:nvSpPr>
          <p:cNvPr id="3" name="Text Placeholder 2">
            <a:extLst>
              <a:ext uri="{FF2B5EF4-FFF2-40B4-BE49-F238E27FC236}">
                <a16:creationId xmlns:a16="http://schemas.microsoft.com/office/drawing/2014/main" id="{6A3747E5-678A-4BFF-8A2F-797912A384A9}"/>
              </a:ext>
            </a:extLst>
          </p:cNvPr>
          <p:cNvSpPr>
            <a:spLocks noGrp="1"/>
          </p:cNvSpPr>
          <p:nvPr>
            <p:ph type="body" sz="quarter" idx="11"/>
          </p:nvPr>
        </p:nvSpPr>
        <p:spPr>
          <a:xfrm>
            <a:off x="438150" y="1311550"/>
            <a:ext cx="5858955" cy="4344531"/>
          </a:xfrm>
        </p:spPr>
        <p:txBody>
          <a:bodyPr/>
          <a:lstStyle/>
          <a:p>
            <a:pPr marL="457200" indent="-457200">
              <a:buFont typeface="Arial" panose="020B0604020202020204" pitchFamily="34" charset="0"/>
              <a:buChar char="•"/>
            </a:pPr>
            <a:r>
              <a:rPr lang="en-US"/>
              <a:t>Employees decide how much money to set aside for health care costs via payroll deduction</a:t>
            </a:r>
          </a:p>
          <a:p>
            <a:pPr marL="457200" indent="-457200">
              <a:buFont typeface="Arial" panose="020B0604020202020204" pitchFamily="34" charset="0"/>
              <a:buChar char="•"/>
            </a:pPr>
            <a:r>
              <a:rPr lang="en-US"/>
              <a:t>Employees control how their HSA money is spent</a:t>
            </a:r>
          </a:p>
          <a:p>
            <a:pPr marL="457200" indent="-457200">
              <a:buFont typeface="Arial" panose="020B0604020202020204" pitchFamily="34" charset="0"/>
              <a:buChar char="•"/>
            </a:pPr>
            <a:r>
              <a:rPr lang="en-US"/>
              <a:t>Employees own the account, and the money is theirs even if they change jobs</a:t>
            </a:r>
          </a:p>
          <a:p>
            <a:pPr marL="457200" indent="-457200">
              <a:buFont typeface="Arial" panose="020B0604020202020204" pitchFamily="34" charset="0"/>
              <a:buChar char="•"/>
            </a:pPr>
            <a:r>
              <a:rPr lang="en-US"/>
              <a:t>It’s simple to use – no claims review, just keep your receipts</a:t>
            </a:r>
          </a:p>
          <a:p>
            <a:endParaRPr lang="en-US"/>
          </a:p>
        </p:txBody>
      </p:sp>
      <p:sp>
        <p:nvSpPr>
          <p:cNvPr id="5" name="TextBox 4">
            <a:extLst>
              <a:ext uri="{FF2B5EF4-FFF2-40B4-BE49-F238E27FC236}">
                <a16:creationId xmlns:a16="http://schemas.microsoft.com/office/drawing/2014/main" id="{44C8C274-F25C-439E-86DB-2F89D5FE5A55}"/>
              </a:ext>
            </a:extLst>
          </p:cNvPr>
          <p:cNvSpPr txBox="1"/>
          <p:nvPr/>
        </p:nvSpPr>
        <p:spPr>
          <a:xfrm>
            <a:off x="6096000" y="1311549"/>
            <a:ext cx="5555530" cy="3539430"/>
          </a:xfrm>
          <a:prstGeom prst="rect">
            <a:avLst/>
          </a:prstGeom>
          <a:noFill/>
        </p:spPr>
        <p:txBody>
          <a:bodyPr wrap="square">
            <a:spAutoFit/>
          </a:bodyPr>
          <a:lstStyle/>
          <a:p>
            <a:pPr marL="457200" indent="-457200">
              <a:buFont typeface="Arial" panose="020B0604020202020204" pitchFamily="34" charset="0"/>
              <a:buChar char="•"/>
            </a:pPr>
            <a:r>
              <a:rPr lang="en-US" sz="2800"/>
              <a:t>Any unused money at the end of the year rolls over (stays in employee’s account)</a:t>
            </a:r>
          </a:p>
          <a:p>
            <a:pPr marL="457200" indent="-457200">
              <a:buFont typeface="Arial" panose="020B0604020202020204" pitchFamily="34" charset="0"/>
              <a:buChar char="•"/>
            </a:pPr>
            <a:r>
              <a:rPr lang="en-US" sz="2800"/>
              <a:t>Employees don’t pay taxes on the money going into their HSA</a:t>
            </a:r>
          </a:p>
          <a:p>
            <a:pPr marL="457200" indent="-457200">
              <a:buFont typeface="Arial" panose="020B0604020202020204" pitchFamily="34" charset="0"/>
              <a:buChar char="•"/>
            </a:pPr>
            <a:r>
              <a:rPr lang="en-US" sz="2800"/>
              <a:t>Lower insurance premiums while maintaining the security of quality major medical coverage</a:t>
            </a:r>
          </a:p>
        </p:txBody>
      </p:sp>
      <p:pic>
        <p:nvPicPr>
          <p:cNvPr id="6" name="Picture 5">
            <a:extLst>
              <a:ext uri="{FF2B5EF4-FFF2-40B4-BE49-F238E27FC236}">
                <a16:creationId xmlns:a16="http://schemas.microsoft.com/office/drawing/2014/main" id="{8C9088C2-72FA-4590-BA71-4CB02D4BCAFA}"/>
              </a:ext>
            </a:extLst>
          </p:cNvPr>
          <p:cNvPicPr>
            <a:picLocks noChangeAspect="1"/>
          </p:cNvPicPr>
          <p:nvPr/>
        </p:nvPicPr>
        <p:blipFill>
          <a:blip r:embed="rId3"/>
          <a:stretch>
            <a:fillRect/>
          </a:stretch>
        </p:blipFill>
        <p:spPr>
          <a:xfrm>
            <a:off x="9744710" y="5944693"/>
            <a:ext cx="1573530" cy="827372"/>
          </a:xfrm>
          <a:prstGeom prst="rect">
            <a:avLst/>
          </a:prstGeom>
        </p:spPr>
      </p:pic>
    </p:spTree>
    <p:extLst>
      <p:ext uri="{BB962C8B-B14F-4D97-AF65-F5344CB8AC3E}">
        <p14:creationId xmlns:p14="http://schemas.microsoft.com/office/powerpoint/2010/main" val="1416060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E08DA-6139-4ED6-B038-CF9D59AFDA9F}"/>
              </a:ext>
            </a:extLst>
          </p:cNvPr>
          <p:cNvSpPr>
            <a:spLocks noGrp="1"/>
          </p:cNvSpPr>
          <p:nvPr>
            <p:ph type="body" sz="quarter" idx="10"/>
          </p:nvPr>
        </p:nvSpPr>
        <p:spPr/>
        <p:txBody>
          <a:bodyPr/>
          <a:lstStyle/>
          <a:p>
            <a:pPr algn="ctr"/>
            <a:r>
              <a:rPr lang="en-US" b="1">
                <a:solidFill>
                  <a:srgbClr val="7030A0"/>
                </a:solidFill>
              </a:rPr>
              <a:t>HSA Disadvantages </a:t>
            </a:r>
            <a:endParaRPr lang="en-US"/>
          </a:p>
        </p:txBody>
      </p:sp>
      <p:sp>
        <p:nvSpPr>
          <p:cNvPr id="3" name="Text Placeholder 2">
            <a:extLst>
              <a:ext uri="{FF2B5EF4-FFF2-40B4-BE49-F238E27FC236}">
                <a16:creationId xmlns:a16="http://schemas.microsoft.com/office/drawing/2014/main" id="{6950FCE3-1089-4440-AE6E-F11D0EFB4BD8}"/>
              </a:ext>
            </a:extLst>
          </p:cNvPr>
          <p:cNvSpPr>
            <a:spLocks noGrp="1"/>
          </p:cNvSpPr>
          <p:nvPr>
            <p:ph type="body" sz="quarter" idx="11"/>
          </p:nvPr>
        </p:nvSpPr>
        <p:spPr>
          <a:xfrm>
            <a:off x="437530" y="1698049"/>
            <a:ext cx="5199078" cy="3769497"/>
          </a:xfrm>
        </p:spPr>
        <p:txBody>
          <a:bodyPr/>
          <a:lstStyle/>
          <a:p>
            <a:pPr marL="457200" indent="-457200">
              <a:buFont typeface="Arial" panose="020B0604020202020204" pitchFamily="34" charset="0"/>
              <a:buChar char="•"/>
            </a:pPr>
            <a:r>
              <a:rPr lang="en-US"/>
              <a:t>Illnesses/Accidents can be unpredictable</a:t>
            </a:r>
          </a:p>
          <a:p>
            <a:pPr marL="457200" indent="-457200">
              <a:buFont typeface="Arial" panose="020B0604020202020204" pitchFamily="34" charset="0"/>
              <a:buChar char="•"/>
            </a:pPr>
            <a:r>
              <a:rPr lang="en-US"/>
              <a:t>It can be challenging to set aside money to put into the HSA</a:t>
            </a:r>
          </a:p>
          <a:p>
            <a:pPr marL="457200" indent="-457200">
              <a:buFont typeface="Arial" panose="020B0604020202020204" pitchFamily="34" charset="0"/>
              <a:buChar char="•"/>
            </a:pPr>
            <a:r>
              <a:rPr lang="en-US"/>
              <a:t>Pressure to save the money in and HSA might lead individuals to avoid seeking medical care when needed  </a:t>
            </a:r>
          </a:p>
          <a:p>
            <a:endParaRPr lang="en-US"/>
          </a:p>
        </p:txBody>
      </p:sp>
      <p:sp>
        <p:nvSpPr>
          <p:cNvPr id="5" name="TextBox 4">
            <a:extLst>
              <a:ext uri="{FF2B5EF4-FFF2-40B4-BE49-F238E27FC236}">
                <a16:creationId xmlns:a16="http://schemas.microsoft.com/office/drawing/2014/main" id="{36C693CD-6156-41A8-B2E7-67B525CB1BE4}"/>
              </a:ext>
            </a:extLst>
          </p:cNvPr>
          <p:cNvSpPr txBox="1"/>
          <p:nvPr/>
        </p:nvSpPr>
        <p:spPr>
          <a:xfrm>
            <a:off x="6097572" y="1698049"/>
            <a:ext cx="5682990" cy="2677656"/>
          </a:xfrm>
          <a:prstGeom prst="rect">
            <a:avLst/>
          </a:prstGeom>
          <a:noFill/>
        </p:spPr>
        <p:txBody>
          <a:bodyPr wrap="square">
            <a:spAutoFit/>
          </a:bodyPr>
          <a:lstStyle/>
          <a:p>
            <a:pPr marL="285750" indent="-285750">
              <a:buFont typeface="Arial" panose="020B0604020202020204" pitchFamily="34" charset="0"/>
              <a:buChar char="•"/>
            </a:pPr>
            <a:r>
              <a:rPr lang="en-US" sz="2800" dirty="0"/>
              <a:t>If funds are taken out of an HSA for nonmedical expenses, those funds are no longer tax exempt.  </a:t>
            </a:r>
          </a:p>
          <a:p>
            <a:pPr marL="285750" indent="-285750">
              <a:buFont typeface="Arial" panose="020B0604020202020204" pitchFamily="34" charset="0"/>
              <a:buChar char="•"/>
            </a:pPr>
            <a:r>
              <a:rPr lang="en-US" sz="2800" dirty="0"/>
              <a:t>Parents can not use funds from an HSA to pay for their child’s care after age 24</a:t>
            </a:r>
          </a:p>
        </p:txBody>
      </p:sp>
      <p:pic>
        <p:nvPicPr>
          <p:cNvPr id="6" name="Picture 5">
            <a:extLst>
              <a:ext uri="{FF2B5EF4-FFF2-40B4-BE49-F238E27FC236}">
                <a16:creationId xmlns:a16="http://schemas.microsoft.com/office/drawing/2014/main" id="{CA17942A-55A8-438D-8B23-F5564340FC56}"/>
              </a:ext>
            </a:extLst>
          </p:cNvPr>
          <p:cNvPicPr>
            <a:picLocks noChangeAspect="1"/>
          </p:cNvPicPr>
          <p:nvPr/>
        </p:nvPicPr>
        <p:blipFill>
          <a:blip r:embed="rId3"/>
          <a:stretch>
            <a:fillRect/>
          </a:stretch>
        </p:blipFill>
        <p:spPr>
          <a:xfrm>
            <a:off x="9744710" y="5944693"/>
            <a:ext cx="1573530" cy="827372"/>
          </a:xfrm>
          <a:prstGeom prst="rect">
            <a:avLst/>
          </a:prstGeom>
        </p:spPr>
      </p:pic>
    </p:spTree>
    <p:extLst>
      <p:ext uri="{BB962C8B-B14F-4D97-AF65-F5344CB8AC3E}">
        <p14:creationId xmlns:p14="http://schemas.microsoft.com/office/powerpoint/2010/main" val="1068879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B86D58-4EC2-43E5-BC91-E0407DC968BC}"/>
              </a:ext>
            </a:extLst>
          </p:cNvPr>
          <p:cNvSpPr>
            <a:spLocks noGrp="1"/>
          </p:cNvSpPr>
          <p:nvPr>
            <p:ph type="body" sz="quarter" idx="10"/>
          </p:nvPr>
        </p:nvSpPr>
        <p:spPr/>
        <p:txBody>
          <a:bodyPr/>
          <a:lstStyle/>
          <a:p>
            <a:pPr algn="ctr"/>
            <a:r>
              <a:rPr lang="en-US" b="1">
                <a:solidFill>
                  <a:srgbClr val="7030A0"/>
                </a:solidFill>
              </a:rPr>
              <a:t>Additional HSA Details </a:t>
            </a:r>
            <a:endParaRPr lang="en-US"/>
          </a:p>
        </p:txBody>
      </p:sp>
      <p:sp>
        <p:nvSpPr>
          <p:cNvPr id="3" name="Text Placeholder 2">
            <a:extLst>
              <a:ext uri="{FF2B5EF4-FFF2-40B4-BE49-F238E27FC236}">
                <a16:creationId xmlns:a16="http://schemas.microsoft.com/office/drawing/2014/main" id="{FE2B1587-2859-4BFB-8F82-B4537161C15D}"/>
              </a:ext>
            </a:extLst>
          </p:cNvPr>
          <p:cNvSpPr>
            <a:spLocks noGrp="1"/>
          </p:cNvSpPr>
          <p:nvPr>
            <p:ph type="body" sz="quarter" idx="11"/>
          </p:nvPr>
        </p:nvSpPr>
        <p:spPr>
          <a:xfrm>
            <a:off x="438150" y="1311550"/>
            <a:ext cx="11343033" cy="4235809"/>
          </a:xfrm>
        </p:spPr>
        <p:txBody>
          <a:bodyPr/>
          <a:lstStyle/>
          <a:p>
            <a:pPr marL="0" indent="0">
              <a:buNone/>
            </a:pPr>
            <a:r>
              <a:rPr lang="en-US" b="1" dirty="0"/>
              <a:t>2023 Contribution Limits</a:t>
            </a:r>
          </a:p>
          <a:p>
            <a:pPr lvl="1"/>
            <a:r>
              <a:rPr lang="en-US" dirty="0"/>
              <a:t>Single Plan: $3,850</a:t>
            </a:r>
          </a:p>
          <a:p>
            <a:pPr lvl="1"/>
            <a:r>
              <a:rPr lang="en-US" dirty="0"/>
              <a:t>Family Plan: $7,750  (Family Plan is defined as 2 or more)</a:t>
            </a:r>
          </a:p>
          <a:p>
            <a:pPr marL="0" indent="0">
              <a:buNone/>
            </a:pPr>
            <a:r>
              <a:rPr lang="en-US" b="1" dirty="0"/>
              <a:t>HSA catch-up Contribution Limits</a:t>
            </a:r>
          </a:p>
          <a:p>
            <a:pPr lvl="1"/>
            <a:r>
              <a:rPr lang="en-US" dirty="0"/>
              <a:t>For participants age 55 or older: $1,000</a:t>
            </a:r>
          </a:p>
          <a:p>
            <a:pPr marL="457200" lvl="1" indent="0">
              <a:buNone/>
            </a:pPr>
            <a:endParaRPr lang="en-US" dirty="0"/>
          </a:p>
          <a:p>
            <a:pPr marL="0" indent="0">
              <a:buNone/>
            </a:pPr>
            <a:r>
              <a:rPr lang="en-US" b="1" dirty="0"/>
              <a:t>Employer Contributions</a:t>
            </a:r>
          </a:p>
          <a:p>
            <a:pPr lvl="1"/>
            <a:r>
              <a:rPr lang="en-US" dirty="0"/>
              <a:t>New Chapter will match employee HSA contributions, dollar-for-dollar per pay period up to $520 per calendar year.</a:t>
            </a:r>
          </a:p>
          <a:p>
            <a:endParaRPr lang="en-US" dirty="0"/>
          </a:p>
        </p:txBody>
      </p:sp>
      <p:pic>
        <p:nvPicPr>
          <p:cNvPr id="4" name="Picture 3">
            <a:extLst>
              <a:ext uri="{FF2B5EF4-FFF2-40B4-BE49-F238E27FC236}">
                <a16:creationId xmlns:a16="http://schemas.microsoft.com/office/drawing/2014/main" id="{8996E07D-10B1-4DB7-A4AD-DFB5A07D243E}"/>
              </a:ext>
            </a:extLst>
          </p:cNvPr>
          <p:cNvPicPr>
            <a:picLocks noChangeAspect="1"/>
          </p:cNvPicPr>
          <p:nvPr/>
        </p:nvPicPr>
        <p:blipFill>
          <a:blip r:embed="rId3"/>
          <a:stretch>
            <a:fillRect/>
          </a:stretch>
        </p:blipFill>
        <p:spPr>
          <a:xfrm>
            <a:off x="9744710" y="5944693"/>
            <a:ext cx="1573530" cy="827372"/>
          </a:xfrm>
          <a:prstGeom prst="rect">
            <a:avLst/>
          </a:prstGeom>
        </p:spPr>
      </p:pic>
    </p:spTree>
    <p:extLst>
      <p:ext uri="{BB962C8B-B14F-4D97-AF65-F5344CB8AC3E}">
        <p14:creationId xmlns:p14="http://schemas.microsoft.com/office/powerpoint/2010/main" val="3047062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C125C8-C0A6-4604-997B-AA15DA22CADE}"/>
              </a:ext>
            </a:extLst>
          </p:cNvPr>
          <p:cNvSpPr>
            <a:spLocks noGrp="1"/>
          </p:cNvSpPr>
          <p:nvPr>
            <p:ph type="body" sz="quarter" idx="10"/>
          </p:nvPr>
        </p:nvSpPr>
        <p:spPr/>
        <p:txBody>
          <a:bodyPr/>
          <a:lstStyle/>
          <a:p>
            <a:pPr algn="ctr"/>
            <a:r>
              <a:rPr lang="en-US" b="1">
                <a:solidFill>
                  <a:srgbClr val="7030A0"/>
                </a:solidFill>
              </a:rPr>
              <a:t>Flexible Spending Account (FSA)</a:t>
            </a:r>
            <a:endParaRPr lang="en-US"/>
          </a:p>
        </p:txBody>
      </p:sp>
      <p:sp>
        <p:nvSpPr>
          <p:cNvPr id="3" name="Text Placeholder 2">
            <a:extLst>
              <a:ext uri="{FF2B5EF4-FFF2-40B4-BE49-F238E27FC236}">
                <a16:creationId xmlns:a16="http://schemas.microsoft.com/office/drawing/2014/main" id="{092E2793-CE82-44CC-A287-0C7A3A709C23}"/>
              </a:ext>
            </a:extLst>
          </p:cNvPr>
          <p:cNvSpPr>
            <a:spLocks noGrp="1"/>
          </p:cNvSpPr>
          <p:nvPr>
            <p:ph type="body" sz="quarter" idx="11"/>
          </p:nvPr>
        </p:nvSpPr>
        <p:spPr>
          <a:xfrm>
            <a:off x="437530" y="1422855"/>
            <a:ext cx="11343033" cy="4012289"/>
          </a:xfrm>
        </p:spPr>
        <p:txBody>
          <a:bodyPr/>
          <a:lstStyle/>
          <a:p>
            <a:pPr lvl="1"/>
            <a:r>
              <a:rPr lang="en-US" sz="2800" dirty="0"/>
              <a:t>Employees choose to set aside pre-tax dollars into an FSA to help pay for qualified expenses that occur during the calendar year</a:t>
            </a:r>
          </a:p>
          <a:p>
            <a:pPr lvl="1"/>
            <a:r>
              <a:rPr lang="en-US" sz="2800" dirty="0"/>
              <a:t>Contributions made to your account that are used to pay for qualified medical, dental and vision expenses are tax free.  Contribution Limit: $3,050/year</a:t>
            </a:r>
          </a:p>
          <a:p>
            <a:pPr lvl="1"/>
            <a:r>
              <a:rPr lang="en-US" sz="2800" dirty="0"/>
              <a:t>The full contribution amount is available on the first day of coverage </a:t>
            </a:r>
          </a:p>
          <a:p>
            <a:pPr lvl="1"/>
            <a:r>
              <a:rPr lang="en-US" sz="2800" dirty="0"/>
              <a:t>$610/year rollover</a:t>
            </a:r>
          </a:p>
          <a:p>
            <a:pPr lvl="2"/>
            <a:r>
              <a:rPr lang="en-US" sz="2800" b="1" dirty="0"/>
              <a:t>Anything over $610 is forfeited</a:t>
            </a:r>
          </a:p>
          <a:p>
            <a:pPr lvl="1"/>
            <a:r>
              <a:rPr lang="en-US" sz="2800" dirty="0"/>
              <a:t>Once enrolled, the election amount cannot change</a:t>
            </a:r>
          </a:p>
          <a:p>
            <a:endParaRPr lang="en-US" dirty="0"/>
          </a:p>
        </p:txBody>
      </p:sp>
      <p:pic>
        <p:nvPicPr>
          <p:cNvPr id="4" name="Picture 3">
            <a:extLst>
              <a:ext uri="{FF2B5EF4-FFF2-40B4-BE49-F238E27FC236}">
                <a16:creationId xmlns:a16="http://schemas.microsoft.com/office/drawing/2014/main" id="{DBD5327C-9901-4F2B-944C-9EFBAC25294F}"/>
              </a:ext>
            </a:extLst>
          </p:cNvPr>
          <p:cNvPicPr>
            <a:picLocks noChangeAspect="1"/>
          </p:cNvPicPr>
          <p:nvPr/>
        </p:nvPicPr>
        <p:blipFill>
          <a:blip r:embed="rId3"/>
          <a:stretch>
            <a:fillRect/>
          </a:stretch>
        </p:blipFill>
        <p:spPr>
          <a:xfrm>
            <a:off x="6534150" y="5919893"/>
            <a:ext cx="1573530" cy="827372"/>
          </a:xfrm>
          <a:prstGeom prst="rect">
            <a:avLst/>
          </a:prstGeom>
        </p:spPr>
      </p:pic>
      <p:pic>
        <p:nvPicPr>
          <p:cNvPr id="5" name="Picture 4">
            <a:extLst>
              <a:ext uri="{FF2B5EF4-FFF2-40B4-BE49-F238E27FC236}">
                <a16:creationId xmlns:a16="http://schemas.microsoft.com/office/drawing/2014/main" id="{28DF9415-6468-4753-A585-9822C5ACC265}"/>
              </a:ext>
            </a:extLst>
          </p:cNvPr>
          <p:cNvPicPr>
            <a:picLocks noChangeAspect="1"/>
          </p:cNvPicPr>
          <p:nvPr/>
        </p:nvPicPr>
        <p:blipFill>
          <a:blip r:embed="rId4"/>
          <a:stretch>
            <a:fillRect/>
          </a:stretch>
        </p:blipFill>
        <p:spPr>
          <a:xfrm>
            <a:off x="8351519" y="5919893"/>
            <a:ext cx="2922533" cy="789674"/>
          </a:xfrm>
          <a:prstGeom prst="rect">
            <a:avLst/>
          </a:prstGeom>
        </p:spPr>
      </p:pic>
    </p:spTree>
    <p:extLst>
      <p:ext uri="{BB962C8B-B14F-4D97-AF65-F5344CB8AC3E}">
        <p14:creationId xmlns:p14="http://schemas.microsoft.com/office/powerpoint/2010/main" val="1740830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D71E60-3A30-4834-A53A-324FBFAA202D}"/>
              </a:ext>
            </a:extLst>
          </p:cNvPr>
          <p:cNvSpPr>
            <a:spLocks noGrp="1"/>
          </p:cNvSpPr>
          <p:nvPr>
            <p:ph type="body" sz="quarter" idx="10"/>
          </p:nvPr>
        </p:nvSpPr>
        <p:spPr/>
        <p:txBody>
          <a:bodyPr/>
          <a:lstStyle/>
          <a:p>
            <a:pPr algn="ctr"/>
            <a:r>
              <a:rPr lang="en-US" sz="4000" b="1">
                <a:solidFill>
                  <a:srgbClr val="7030A0"/>
                </a:solidFill>
              </a:rPr>
              <a:t>Flexible Spending Account – Limited Purpose</a:t>
            </a:r>
            <a:endParaRPr lang="en-US" sz="4000"/>
          </a:p>
        </p:txBody>
      </p:sp>
      <p:sp>
        <p:nvSpPr>
          <p:cNvPr id="3" name="Text Placeholder 2">
            <a:extLst>
              <a:ext uri="{FF2B5EF4-FFF2-40B4-BE49-F238E27FC236}">
                <a16:creationId xmlns:a16="http://schemas.microsoft.com/office/drawing/2014/main" id="{650E5C81-CD7D-42E1-982E-0F5497F4A130}"/>
              </a:ext>
            </a:extLst>
          </p:cNvPr>
          <p:cNvSpPr>
            <a:spLocks noGrp="1"/>
          </p:cNvSpPr>
          <p:nvPr>
            <p:ph type="body" sz="quarter" idx="11"/>
          </p:nvPr>
        </p:nvSpPr>
        <p:spPr>
          <a:xfrm>
            <a:off x="437530" y="1578286"/>
            <a:ext cx="11343033" cy="4401092"/>
          </a:xfrm>
        </p:spPr>
        <p:txBody>
          <a:bodyPr/>
          <a:lstStyle/>
          <a:p>
            <a:pPr marL="457200" indent="-457200">
              <a:buFont typeface="Arial" panose="020B0604020202020204" pitchFamily="34" charset="0"/>
              <a:buChar char="•"/>
            </a:pPr>
            <a:r>
              <a:rPr lang="en-US" dirty="0"/>
              <a:t>Like an FSA, but typically offered in combination with an HSA. Can only be used for qualified dental and vision expenses</a:t>
            </a:r>
          </a:p>
          <a:p>
            <a:pPr marL="457200" indent="-457200">
              <a:buFont typeface="Arial" panose="020B0604020202020204" pitchFamily="34" charset="0"/>
              <a:buChar char="•"/>
            </a:pPr>
            <a:r>
              <a:rPr lang="en-US" dirty="0"/>
              <a:t>Contributions you make to your account that are used to pay for qualified dental or vision expenses are tax free. Contribution Limit: $3,050/year</a:t>
            </a:r>
          </a:p>
          <a:p>
            <a:pPr marL="457200" indent="-457200">
              <a:buFont typeface="Arial" panose="020B0604020202020204" pitchFamily="34" charset="0"/>
              <a:buChar char="•"/>
            </a:pPr>
            <a:r>
              <a:rPr lang="en-US" dirty="0"/>
              <a:t>The full contribution amount is available on the first day of coverage</a:t>
            </a:r>
          </a:p>
          <a:p>
            <a:pPr marL="457200" indent="-457200">
              <a:buFont typeface="Arial" panose="020B0604020202020204" pitchFamily="34" charset="0"/>
              <a:buChar char="•"/>
            </a:pPr>
            <a:r>
              <a:rPr lang="en-US" dirty="0"/>
              <a:t>$610/year rollover</a:t>
            </a:r>
          </a:p>
          <a:p>
            <a:pPr lvl="1"/>
            <a:r>
              <a:rPr lang="en-US" b="1" dirty="0"/>
              <a:t>Anything over $610 is forfeited</a:t>
            </a:r>
          </a:p>
          <a:p>
            <a:pPr marL="457200" indent="-457200">
              <a:buFont typeface="Arial" panose="020B0604020202020204" pitchFamily="34" charset="0"/>
              <a:buChar char="•"/>
            </a:pPr>
            <a:r>
              <a:rPr lang="en-US" dirty="0"/>
              <a:t>Once enrolled, the election amount cannot change</a:t>
            </a:r>
          </a:p>
          <a:p>
            <a:endParaRPr lang="en-US" dirty="0"/>
          </a:p>
        </p:txBody>
      </p:sp>
      <p:pic>
        <p:nvPicPr>
          <p:cNvPr id="4" name="Picture 3">
            <a:extLst>
              <a:ext uri="{FF2B5EF4-FFF2-40B4-BE49-F238E27FC236}">
                <a16:creationId xmlns:a16="http://schemas.microsoft.com/office/drawing/2014/main" id="{F008DC1D-E7CB-42B8-875F-A31676C18B61}"/>
              </a:ext>
            </a:extLst>
          </p:cNvPr>
          <p:cNvPicPr>
            <a:picLocks noChangeAspect="1"/>
          </p:cNvPicPr>
          <p:nvPr/>
        </p:nvPicPr>
        <p:blipFill>
          <a:blip r:embed="rId3"/>
          <a:stretch>
            <a:fillRect/>
          </a:stretch>
        </p:blipFill>
        <p:spPr>
          <a:xfrm>
            <a:off x="8351519" y="5919893"/>
            <a:ext cx="2922533" cy="789674"/>
          </a:xfrm>
          <a:prstGeom prst="rect">
            <a:avLst/>
          </a:prstGeom>
        </p:spPr>
      </p:pic>
      <p:pic>
        <p:nvPicPr>
          <p:cNvPr id="5" name="Picture 4">
            <a:extLst>
              <a:ext uri="{FF2B5EF4-FFF2-40B4-BE49-F238E27FC236}">
                <a16:creationId xmlns:a16="http://schemas.microsoft.com/office/drawing/2014/main" id="{1908D83D-C319-42C2-8662-A2C916198AD8}"/>
              </a:ext>
            </a:extLst>
          </p:cNvPr>
          <p:cNvPicPr>
            <a:picLocks noChangeAspect="1"/>
          </p:cNvPicPr>
          <p:nvPr/>
        </p:nvPicPr>
        <p:blipFill>
          <a:blip r:embed="rId4"/>
          <a:stretch>
            <a:fillRect/>
          </a:stretch>
        </p:blipFill>
        <p:spPr>
          <a:xfrm>
            <a:off x="6503670" y="5919893"/>
            <a:ext cx="1573530" cy="827372"/>
          </a:xfrm>
          <a:prstGeom prst="rect">
            <a:avLst/>
          </a:prstGeom>
        </p:spPr>
      </p:pic>
    </p:spTree>
    <p:extLst>
      <p:ext uri="{BB962C8B-B14F-4D97-AF65-F5344CB8AC3E}">
        <p14:creationId xmlns:p14="http://schemas.microsoft.com/office/powerpoint/2010/main" val="4273843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188B01-5515-4183-B383-0A7C817CA5AC}"/>
              </a:ext>
            </a:extLst>
          </p:cNvPr>
          <p:cNvSpPr>
            <a:spLocks noGrp="1"/>
          </p:cNvSpPr>
          <p:nvPr>
            <p:ph type="body" sz="quarter" idx="10"/>
          </p:nvPr>
        </p:nvSpPr>
        <p:spPr/>
        <p:txBody>
          <a:bodyPr/>
          <a:lstStyle/>
          <a:p>
            <a:pPr algn="ctr"/>
            <a:r>
              <a:rPr lang="en-US" sz="4000" b="1">
                <a:solidFill>
                  <a:srgbClr val="7030A0"/>
                </a:solidFill>
              </a:rPr>
              <a:t>Flexible Spending Account – Dependent Care</a:t>
            </a:r>
            <a:endParaRPr lang="en-US" sz="4000"/>
          </a:p>
        </p:txBody>
      </p:sp>
      <p:sp>
        <p:nvSpPr>
          <p:cNvPr id="3" name="Text Placeholder 2">
            <a:extLst>
              <a:ext uri="{FF2B5EF4-FFF2-40B4-BE49-F238E27FC236}">
                <a16:creationId xmlns:a16="http://schemas.microsoft.com/office/drawing/2014/main" id="{9493D306-636A-4B12-98CC-8C9C6F610349}"/>
              </a:ext>
            </a:extLst>
          </p:cNvPr>
          <p:cNvSpPr>
            <a:spLocks noGrp="1"/>
          </p:cNvSpPr>
          <p:nvPr>
            <p:ph type="body" sz="quarter" idx="11"/>
          </p:nvPr>
        </p:nvSpPr>
        <p:spPr>
          <a:xfrm>
            <a:off x="411437" y="1140170"/>
            <a:ext cx="11343033" cy="4600230"/>
          </a:xfrm>
        </p:spPr>
        <p:txBody>
          <a:bodyPr/>
          <a:lstStyle/>
          <a:p>
            <a:pPr marL="457200" indent="-457200">
              <a:buFont typeface="Arial" panose="020B0604020202020204" pitchFamily="34" charset="0"/>
              <a:buChar char="•"/>
            </a:pPr>
            <a:r>
              <a:rPr lang="en-US" sz="2200"/>
              <a:t>A Dependent Care Flexible Spending Account uses your Pre-tax Contributions to cover Dependent Care (usually childcare) expenses. Eligible Dependents include children under 13 years of age, and a Spouse or other Dependent that is physically or mentally incapable of caring for himself/herself. </a:t>
            </a:r>
          </a:p>
          <a:p>
            <a:pPr marL="457200" indent="-457200">
              <a:buFont typeface="Arial" panose="020B0604020202020204" pitchFamily="34" charset="0"/>
              <a:buChar char="•"/>
            </a:pPr>
            <a:r>
              <a:rPr lang="en-US" sz="2200"/>
              <a:t>Contributions you make to your account used to pay for qualified dependent care expenses are tax free. Contribution Limit: $5,000/year ($2,500 if married filing separately; $5,000 total max per family) </a:t>
            </a:r>
          </a:p>
          <a:p>
            <a:pPr marL="457200" indent="-457200">
              <a:buFont typeface="Arial" panose="020B0604020202020204" pitchFamily="34" charset="0"/>
              <a:buChar char="•"/>
            </a:pPr>
            <a:r>
              <a:rPr lang="en-US" sz="2200"/>
              <a:t>Funds are available as soon as contributions are deposited into your account throughout the year</a:t>
            </a:r>
          </a:p>
          <a:p>
            <a:pPr marL="457200" indent="-457200">
              <a:buFont typeface="Arial" panose="020B0604020202020204" pitchFamily="34" charset="0"/>
              <a:buChar char="•"/>
            </a:pPr>
            <a:r>
              <a:rPr lang="en-US" sz="2200"/>
              <a:t>No rollover</a:t>
            </a:r>
          </a:p>
          <a:p>
            <a:pPr marL="457200" indent="-457200">
              <a:buFont typeface="Arial" panose="020B0604020202020204" pitchFamily="34" charset="0"/>
              <a:buChar char="•"/>
            </a:pPr>
            <a:r>
              <a:rPr lang="en-US" sz="2200"/>
              <a:t>In order for claims to be paid back from your DCFSA, Cigna must receive claims within 90 days of the date your DCFSA ends; anything left over is forfeited</a:t>
            </a:r>
          </a:p>
          <a:p>
            <a:pPr marL="457200" indent="-457200">
              <a:buFont typeface="Arial" panose="020B0604020202020204" pitchFamily="34" charset="0"/>
              <a:buChar char="•"/>
            </a:pPr>
            <a:r>
              <a:rPr lang="en-US" sz="2200"/>
              <a:t>Once enrolled, the election amount cannot change</a:t>
            </a:r>
          </a:p>
          <a:p>
            <a:endParaRPr lang="en-US"/>
          </a:p>
        </p:txBody>
      </p:sp>
      <p:pic>
        <p:nvPicPr>
          <p:cNvPr id="5" name="Picture 4">
            <a:extLst>
              <a:ext uri="{FF2B5EF4-FFF2-40B4-BE49-F238E27FC236}">
                <a16:creationId xmlns:a16="http://schemas.microsoft.com/office/drawing/2014/main" id="{5F7932B0-F467-4565-B89E-EA2DE07C3238}"/>
              </a:ext>
            </a:extLst>
          </p:cNvPr>
          <p:cNvPicPr>
            <a:picLocks noChangeAspect="1"/>
          </p:cNvPicPr>
          <p:nvPr/>
        </p:nvPicPr>
        <p:blipFill>
          <a:blip r:embed="rId3"/>
          <a:stretch>
            <a:fillRect/>
          </a:stretch>
        </p:blipFill>
        <p:spPr>
          <a:xfrm>
            <a:off x="9734550" y="5923614"/>
            <a:ext cx="1573530" cy="827372"/>
          </a:xfrm>
          <a:prstGeom prst="rect">
            <a:avLst/>
          </a:prstGeom>
        </p:spPr>
      </p:pic>
    </p:spTree>
    <p:extLst>
      <p:ext uri="{BB962C8B-B14F-4D97-AF65-F5344CB8AC3E}">
        <p14:creationId xmlns:p14="http://schemas.microsoft.com/office/powerpoint/2010/main" val="214273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241086-0C3C-4C36-98CD-4478C6496A3F}"/>
              </a:ext>
            </a:extLst>
          </p:cNvPr>
          <p:cNvSpPr>
            <a:spLocks noGrp="1"/>
          </p:cNvSpPr>
          <p:nvPr>
            <p:ph type="body" sz="quarter" idx="10"/>
          </p:nvPr>
        </p:nvSpPr>
        <p:spPr/>
        <p:txBody>
          <a:bodyPr/>
          <a:lstStyle/>
          <a:p>
            <a:pPr algn="ctr"/>
            <a:r>
              <a:rPr lang="en-US" b="1">
                <a:solidFill>
                  <a:srgbClr val="7030A0"/>
                </a:solidFill>
              </a:rPr>
              <a:t>HSA &amp; FSA </a:t>
            </a:r>
            <a:endParaRPr lang="en-US"/>
          </a:p>
        </p:txBody>
      </p:sp>
      <p:sp>
        <p:nvSpPr>
          <p:cNvPr id="3" name="Text Placeholder 2">
            <a:extLst>
              <a:ext uri="{FF2B5EF4-FFF2-40B4-BE49-F238E27FC236}">
                <a16:creationId xmlns:a16="http://schemas.microsoft.com/office/drawing/2014/main" id="{F9868500-FCA2-4E7D-9C68-8008761C4741}"/>
              </a:ext>
            </a:extLst>
          </p:cNvPr>
          <p:cNvSpPr>
            <a:spLocks noGrp="1"/>
          </p:cNvSpPr>
          <p:nvPr>
            <p:ph type="body" sz="quarter" idx="11"/>
          </p:nvPr>
        </p:nvSpPr>
        <p:spPr/>
        <p:txBody>
          <a:bodyPr/>
          <a:lstStyle/>
          <a:p>
            <a:r>
              <a:rPr lang="en-US"/>
              <a:t>Please be sure to go to Cigna.com/expenses for the following:</a:t>
            </a:r>
          </a:p>
          <a:p>
            <a:pPr lvl="1"/>
            <a:r>
              <a:rPr lang="en-US"/>
              <a:t>What FSA expenses &amp; HSA expenses can be reimbursed?</a:t>
            </a:r>
          </a:p>
          <a:p>
            <a:pPr lvl="1"/>
            <a:r>
              <a:rPr lang="en-US"/>
              <a:t>Whose expenses can be reimbursed?</a:t>
            </a:r>
          </a:p>
          <a:p>
            <a:pPr lvl="1"/>
            <a:r>
              <a:rPr lang="en-US"/>
              <a:t>Alphabetical List of Covered and Not-Covered Items</a:t>
            </a:r>
          </a:p>
          <a:p>
            <a:pPr lvl="1"/>
            <a:r>
              <a:rPr lang="en-US"/>
              <a:t>Ineligible Expenses</a:t>
            </a:r>
          </a:p>
          <a:p>
            <a:pPr lvl="1"/>
            <a:r>
              <a:rPr lang="en-US"/>
              <a:t>Ineligible Receipts</a:t>
            </a:r>
          </a:p>
          <a:p>
            <a:pPr lvl="1"/>
            <a:r>
              <a:rPr lang="en-US"/>
              <a:t>Dependent Day Care Expenses</a:t>
            </a:r>
          </a:p>
          <a:p>
            <a:endParaRPr lang="en-US"/>
          </a:p>
        </p:txBody>
      </p:sp>
      <p:pic>
        <p:nvPicPr>
          <p:cNvPr id="4" name="Picture 3">
            <a:extLst>
              <a:ext uri="{FF2B5EF4-FFF2-40B4-BE49-F238E27FC236}">
                <a16:creationId xmlns:a16="http://schemas.microsoft.com/office/drawing/2014/main" id="{A272169F-5B13-4720-968E-F2C35D4DA600}"/>
              </a:ext>
            </a:extLst>
          </p:cNvPr>
          <p:cNvPicPr>
            <a:picLocks noChangeAspect="1"/>
          </p:cNvPicPr>
          <p:nvPr/>
        </p:nvPicPr>
        <p:blipFill>
          <a:blip r:embed="rId3"/>
          <a:stretch>
            <a:fillRect/>
          </a:stretch>
        </p:blipFill>
        <p:spPr>
          <a:xfrm>
            <a:off x="9907270" y="5901044"/>
            <a:ext cx="1573530" cy="827372"/>
          </a:xfrm>
          <a:prstGeom prst="rect">
            <a:avLst/>
          </a:prstGeom>
        </p:spPr>
      </p:pic>
    </p:spTree>
    <p:extLst>
      <p:ext uri="{BB962C8B-B14F-4D97-AF65-F5344CB8AC3E}">
        <p14:creationId xmlns:p14="http://schemas.microsoft.com/office/powerpoint/2010/main" val="3614933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B46311-51D2-402E-966B-2378784F86BD}"/>
              </a:ext>
            </a:extLst>
          </p:cNvPr>
          <p:cNvSpPr>
            <a:spLocks noGrp="1"/>
          </p:cNvSpPr>
          <p:nvPr>
            <p:ph type="body" sz="quarter" idx="10"/>
          </p:nvPr>
        </p:nvSpPr>
        <p:spPr/>
        <p:txBody>
          <a:bodyPr/>
          <a:lstStyle/>
          <a:p>
            <a:pPr algn="ctr"/>
            <a:r>
              <a:rPr lang="en-US" b="1">
                <a:solidFill>
                  <a:srgbClr val="7030A0"/>
                </a:solidFill>
              </a:rPr>
              <a:t>Dental Benefits</a:t>
            </a:r>
            <a:endParaRPr lang="en-US"/>
          </a:p>
        </p:txBody>
      </p:sp>
      <p:sp>
        <p:nvSpPr>
          <p:cNvPr id="3" name="Text Placeholder 2">
            <a:extLst>
              <a:ext uri="{FF2B5EF4-FFF2-40B4-BE49-F238E27FC236}">
                <a16:creationId xmlns:a16="http://schemas.microsoft.com/office/drawing/2014/main" id="{FED3D49E-3F22-4210-AF34-BED0246C22CB}"/>
              </a:ext>
            </a:extLst>
          </p:cNvPr>
          <p:cNvSpPr>
            <a:spLocks noGrp="1"/>
          </p:cNvSpPr>
          <p:nvPr>
            <p:ph type="body" sz="quarter" idx="11"/>
          </p:nvPr>
        </p:nvSpPr>
        <p:spPr>
          <a:xfrm>
            <a:off x="534712" y="1378686"/>
            <a:ext cx="11245850" cy="4429374"/>
          </a:xfrm>
        </p:spPr>
        <p:txBody>
          <a:bodyPr/>
          <a:lstStyle/>
          <a:p>
            <a:r>
              <a:rPr lang="en-US" sz="2200" b="1" dirty="0"/>
              <a:t>Outline of Benefits:</a:t>
            </a:r>
            <a:endParaRPr lang="en-US" sz="2200" dirty="0"/>
          </a:p>
          <a:p>
            <a:pPr marL="285750" indent="-285750">
              <a:buFont typeface="Arial" panose="020B0604020202020204" pitchFamily="34" charset="0"/>
              <a:buChar char="•"/>
            </a:pPr>
            <a:r>
              <a:rPr lang="en-US" sz="2600" dirty="0">
                <a:solidFill>
                  <a:srgbClr val="333333"/>
                </a:solidFill>
                <a:effectLst/>
              </a:rPr>
              <a:t>New Chapter offers a dental plan option with a $50 per person, per year deductible; or a $150 per family, per calendar year deductible (applies to Basic &amp; Major benefits only)</a:t>
            </a:r>
          </a:p>
          <a:p>
            <a:pPr marL="285750" indent="-285750">
              <a:buFont typeface="Arial" panose="020B0604020202020204" pitchFamily="34" charset="0"/>
              <a:buChar char="•"/>
            </a:pPr>
            <a:r>
              <a:rPr lang="en-US" sz="2600" dirty="0"/>
              <a:t>No Office Visit Copayments</a:t>
            </a:r>
          </a:p>
          <a:p>
            <a:pPr marL="285750" indent="-285750">
              <a:buFont typeface="Arial" panose="020B0604020202020204" pitchFamily="34" charset="0"/>
              <a:buChar char="•"/>
            </a:pPr>
            <a:r>
              <a:rPr lang="en-US" sz="2600" dirty="0"/>
              <a:t>Includes oral evaluations and cleanings twice in a 12-month period</a:t>
            </a:r>
          </a:p>
          <a:p>
            <a:pPr marL="285750" indent="-285750">
              <a:buFont typeface="Arial" panose="020B0604020202020204" pitchFamily="34" charset="0"/>
              <a:buChar char="•"/>
            </a:pPr>
            <a:r>
              <a:rPr lang="en-US" sz="2600" dirty="0"/>
              <a:t>Dependent children are covered up to age 26</a:t>
            </a:r>
          </a:p>
          <a:p>
            <a:pPr marL="285750" indent="-285750">
              <a:buFont typeface="Arial" panose="020B0604020202020204" pitchFamily="34" charset="0"/>
              <a:buChar char="•"/>
            </a:pPr>
            <a:r>
              <a:rPr lang="en-US" sz="2600" dirty="0">
                <a:solidFill>
                  <a:srgbClr val="333333"/>
                </a:solidFill>
                <a:effectLst/>
              </a:rPr>
              <a:t>Medical enrollment is not required to enroll in the dental plan</a:t>
            </a:r>
            <a:endParaRPr lang="en-US" sz="2600" b="1" dirty="0">
              <a:solidFill>
                <a:srgbClr val="333333"/>
              </a:solidFill>
            </a:endParaRPr>
          </a:p>
          <a:p>
            <a:pPr marL="285750" indent="-285750">
              <a:buFont typeface="Arial" panose="020B0604020202020204" pitchFamily="34" charset="0"/>
              <a:buChar char="•"/>
            </a:pPr>
            <a:r>
              <a:rPr lang="en-US" sz="2600" dirty="0"/>
              <a:t>Please review EBC for additional coverage details</a:t>
            </a:r>
          </a:p>
          <a:p>
            <a:endParaRPr lang="en-US" sz="2800" dirty="0"/>
          </a:p>
          <a:p>
            <a:endParaRPr lang="en-US" dirty="0"/>
          </a:p>
        </p:txBody>
      </p:sp>
      <p:pic>
        <p:nvPicPr>
          <p:cNvPr id="4" name="Picture 3">
            <a:extLst>
              <a:ext uri="{FF2B5EF4-FFF2-40B4-BE49-F238E27FC236}">
                <a16:creationId xmlns:a16="http://schemas.microsoft.com/office/drawing/2014/main" id="{653ECCF6-CBE5-4C1B-BBCF-CD1496510D92}"/>
              </a:ext>
            </a:extLst>
          </p:cNvPr>
          <p:cNvPicPr>
            <a:picLocks noChangeAspect="1"/>
          </p:cNvPicPr>
          <p:nvPr/>
        </p:nvPicPr>
        <p:blipFill>
          <a:blip r:embed="rId3"/>
          <a:stretch>
            <a:fillRect/>
          </a:stretch>
        </p:blipFill>
        <p:spPr>
          <a:xfrm>
            <a:off x="8452255" y="5947850"/>
            <a:ext cx="2994534" cy="733760"/>
          </a:xfrm>
          <a:prstGeom prst="rect">
            <a:avLst/>
          </a:prstGeom>
        </p:spPr>
      </p:pic>
    </p:spTree>
    <p:extLst>
      <p:ext uri="{BB962C8B-B14F-4D97-AF65-F5344CB8AC3E}">
        <p14:creationId xmlns:p14="http://schemas.microsoft.com/office/powerpoint/2010/main" val="4180069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1"/>
          </p:nvPr>
        </p:nvSpPr>
        <p:spPr>
          <a:xfrm>
            <a:off x="6631561" y="1123848"/>
            <a:ext cx="4982262" cy="4693593"/>
          </a:xfrm>
        </p:spPr>
        <p:txBody>
          <a:bodyPr>
            <a:normAutofit fontScale="85000" lnSpcReduction="20000"/>
          </a:bodyPr>
          <a:lstStyle/>
          <a:p>
            <a:pPr>
              <a:buFont typeface="Wingdings" panose="05000000000000000000" pitchFamily="2" charset="2"/>
              <a:buChar char="Ø"/>
            </a:pPr>
            <a:r>
              <a:rPr lang="en-US" sz="2700" dirty="0"/>
              <a:t>Voluntary Critical Illness</a:t>
            </a:r>
          </a:p>
          <a:p>
            <a:pPr>
              <a:buFont typeface="Wingdings" panose="05000000000000000000" pitchFamily="2" charset="2"/>
              <a:buChar char="Ø"/>
            </a:pPr>
            <a:r>
              <a:rPr lang="en-US" sz="2700" dirty="0"/>
              <a:t>Voluntary Accident</a:t>
            </a:r>
          </a:p>
          <a:p>
            <a:pPr>
              <a:buFont typeface="Wingdings" panose="05000000000000000000" pitchFamily="2" charset="2"/>
              <a:buChar char="Ø"/>
            </a:pPr>
            <a:r>
              <a:rPr lang="en-US" sz="2700" dirty="0"/>
              <a:t>Voluntary Identity Theft</a:t>
            </a:r>
          </a:p>
          <a:p>
            <a:pPr>
              <a:buFont typeface="Wingdings" panose="05000000000000000000" pitchFamily="2" charset="2"/>
              <a:buChar char="Ø"/>
            </a:pPr>
            <a:r>
              <a:rPr lang="en-US" sz="2700" dirty="0"/>
              <a:t>Tuition Assistance &amp; Reimbursement</a:t>
            </a:r>
          </a:p>
          <a:p>
            <a:pPr>
              <a:buFont typeface="Wingdings" panose="05000000000000000000" pitchFamily="2" charset="2"/>
              <a:buChar char="Ø"/>
            </a:pPr>
            <a:r>
              <a:rPr lang="en-US" sz="2700" dirty="0"/>
              <a:t>Cigna Telehealth Services</a:t>
            </a:r>
          </a:p>
          <a:p>
            <a:pPr>
              <a:buFont typeface="Wingdings" panose="05000000000000000000" pitchFamily="2" charset="2"/>
              <a:buChar char="Ø"/>
            </a:pPr>
            <a:r>
              <a:rPr lang="en-US" sz="2700" dirty="0"/>
              <a:t>Employee Assistance Program (EAP)</a:t>
            </a:r>
          </a:p>
          <a:p>
            <a:pPr>
              <a:buFont typeface="Wingdings" panose="05000000000000000000" pitchFamily="2" charset="2"/>
              <a:buChar char="Ø"/>
            </a:pPr>
            <a:r>
              <a:rPr lang="en-US" sz="2700" dirty="0"/>
              <a:t>Wellness Rewards and Incentives</a:t>
            </a:r>
          </a:p>
          <a:p>
            <a:pPr>
              <a:buFont typeface="Wingdings" panose="05000000000000000000" pitchFamily="2" charset="2"/>
              <a:buChar char="Ø"/>
            </a:pPr>
            <a:r>
              <a:rPr lang="en-US" sz="2700" dirty="0"/>
              <a:t>Retirement Gift Program</a:t>
            </a:r>
          </a:p>
          <a:p>
            <a:pPr>
              <a:buFont typeface="Wingdings" panose="05000000000000000000" pitchFamily="2" charset="2"/>
              <a:buChar char="Ø"/>
            </a:pPr>
            <a:r>
              <a:rPr lang="en-US" sz="2700" dirty="0"/>
              <a:t>Maternity/Parental </a:t>
            </a:r>
          </a:p>
          <a:p>
            <a:pPr>
              <a:buFont typeface="Wingdings" panose="05000000000000000000" pitchFamily="2" charset="2"/>
              <a:buChar char="Ø"/>
            </a:pPr>
            <a:r>
              <a:rPr lang="en-US" sz="2700" dirty="0"/>
              <a:t>Paid Time Off</a:t>
            </a:r>
          </a:p>
          <a:p>
            <a:pPr>
              <a:buFont typeface="Wingdings" panose="05000000000000000000" pitchFamily="2" charset="2"/>
              <a:buChar char="Ø"/>
            </a:pPr>
            <a:r>
              <a:rPr lang="en-US" sz="2700" dirty="0"/>
              <a:t>Company Trip</a:t>
            </a:r>
          </a:p>
          <a:p>
            <a:pPr>
              <a:buFont typeface="Wingdings" panose="05000000000000000000" pitchFamily="2" charset="2"/>
              <a:buChar char="Ø"/>
            </a:pPr>
            <a:r>
              <a:rPr lang="en-US" sz="2700" dirty="0"/>
              <a:t>And More…</a:t>
            </a:r>
          </a:p>
        </p:txBody>
      </p:sp>
      <p:sp>
        <p:nvSpPr>
          <p:cNvPr id="2" name="Title 1"/>
          <p:cNvSpPr>
            <a:spLocks noGrp="1"/>
          </p:cNvSpPr>
          <p:nvPr>
            <p:ph type="title" idx="4294967295"/>
          </p:nvPr>
        </p:nvSpPr>
        <p:spPr>
          <a:xfrm>
            <a:off x="204737" y="292530"/>
            <a:ext cx="11534775" cy="748030"/>
          </a:xfrm>
          <a:prstGeom prst="rect">
            <a:avLst/>
          </a:prstGeom>
        </p:spPr>
        <p:txBody>
          <a:bodyPr/>
          <a:lstStyle/>
          <a:p>
            <a:pPr algn="ctr"/>
            <a:r>
              <a:rPr lang="en-US" b="1">
                <a:solidFill>
                  <a:srgbClr val="7030A0"/>
                </a:solidFill>
                <a:latin typeface="+mn-lt"/>
              </a:rPr>
              <a:t>It is important that you understand your benefits</a:t>
            </a:r>
          </a:p>
        </p:txBody>
      </p:sp>
      <p:pic>
        <p:nvPicPr>
          <p:cNvPr id="3" name="Picture 2"/>
          <p:cNvPicPr>
            <a:picLocks noChangeAspect="1"/>
          </p:cNvPicPr>
          <p:nvPr/>
        </p:nvPicPr>
        <p:blipFill>
          <a:blip r:embed="rId3"/>
          <a:stretch>
            <a:fillRect/>
          </a:stretch>
        </p:blipFill>
        <p:spPr>
          <a:xfrm>
            <a:off x="9756742" y="4937195"/>
            <a:ext cx="2298770" cy="880246"/>
          </a:xfrm>
          <a:prstGeom prst="rect">
            <a:avLst/>
          </a:prstGeom>
        </p:spPr>
      </p:pic>
      <p:sp>
        <p:nvSpPr>
          <p:cNvPr id="8" name="TextBox 7">
            <a:extLst>
              <a:ext uri="{FF2B5EF4-FFF2-40B4-BE49-F238E27FC236}">
                <a16:creationId xmlns:a16="http://schemas.microsoft.com/office/drawing/2014/main" id="{A37936BB-B414-4714-AAE8-7C6DBE05C9A4}"/>
              </a:ext>
            </a:extLst>
          </p:cNvPr>
          <p:cNvSpPr txBox="1"/>
          <p:nvPr/>
        </p:nvSpPr>
        <p:spPr>
          <a:xfrm>
            <a:off x="453004" y="1123848"/>
            <a:ext cx="6052868" cy="4693593"/>
          </a:xfrm>
          <a:prstGeom prst="rect">
            <a:avLst/>
          </a:prstGeom>
          <a:noFill/>
        </p:spPr>
        <p:txBody>
          <a:bodyPr wrap="square" rtlCol="0">
            <a:spAutoFit/>
          </a:bodyPr>
          <a:lstStyle/>
          <a:p>
            <a:pPr>
              <a:buFont typeface="Wingdings" panose="05000000000000000000" pitchFamily="2" charset="2"/>
              <a:buChar char="Ø"/>
            </a:pPr>
            <a:r>
              <a:rPr lang="en-US" sz="2300" dirty="0"/>
              <a:t>Health Insurance</a:t>
            </a:r>
          </a:p>
          <a:p>
            <a:pPr>
              <a:buFont typeface="Wingdings" panose="05000000000000000000" pitchFamily="2" charset="2"/>
              <a:buChar char="Ø"/>
            </a:pPr>
            <a:r>
              <a:rPr lang="en-US" sz="2300" dirty="0"/>
              <a:t>Health Savings Account w/ Employer Match</a:t>
            </a:r>
          </a:p>
          <a:p>
            <a:pPr>
              <a:buFont typeface="Wingdings" panose="05000000000000000000" pitchFamily="2" charset="2"/>
              <a:buChar char="Ø"/>
            </a:pPr>
            <a:r>
              <a:rPr lang="en-US" sz="2300" dirty="0"/>
              <a:t>Flexible Spending Account</a:t>
            </a:r>
          </a:p>
          <a:p>
            <a:pPr lvl="1">
              <a:buFont typeface="Wingdings" panose="05000000000000000000" pitchFamily="2" charset="2"/>
              <a:buChar char="Ø"/>
            </a:pPr>
            <a:r>
              <a:rPr lang="en-US" sz="2300" dirty="0"/>
              <a:t>Dependent Care Flexible Spending Account</a:t>
            </a:r>
          </a:p>
          <a:p>
            <a:pPr>
              <a:buFont typeface="Wingdings" panose="05000000000000000000" pitchFamily="2" charset="2"/>
              <a:buChar char="Ø"/>
            </a:pPr>
            <a:r>
              <a:rPr lang="en-US" sz="2300" dirty="0"/>
              <a:t>Dental Insurance</a:t>
            </a:r>
          </a:p>
          <a:p>
            <a:pPr>
              <a:buFont typeface="Wingdings" panose="05000000000000000000" pitchFamily="2" charset="2"/>
              <a:buChar char="Ø"/>
            </a:pPr>
            <a:r>
              <a:rPr lang="en-US" sz="2300" dirty="0"/>
              <a:t>Vision Insurance</a:t>
            </a:r>
          </a:p>
          <a:p>
            <a:pPr lvl="1">
              <a:buFont typeface="Wingdings" panose="05000000000000000000" pitchFamily="2" charset="2"/>
              <a:buChar char="Ø"/>
            </a:pPr>
            <a:r>
              <a:rPr lang="en-US" sz="2300" dirty="0"/>
              <a:t>New Chapter paid</a:t>
            </a:r>
          </a:p>
          <a:p>
            <a:pPr lvl="1">
              <a:buFont typeface="Wingdings" panose="05000000000000000000" pitchFamily="2" charset="2"/>
              <a:buChar char="Ø"/>
            </a:pPr>
            <a:r>
              <a:rPr lang="en-US" sz="2300" dirty="0"/>
              <a:t>Employee paid</a:t>
            </a:r>
          </a:p>
          <a:p>
            <a:pPr>
              <a:buFont typeface="Wingdings" panose="05000000000000000000" pitchFamily="2" charset="2"/>
              <a:buChar char="Ø"/>
            </a:pPr>
            <a:r>
              <a:rPr lang="en-US" sz="2300" dirty="0"/>
              <a:t>401(k) w/ Employer Match</a:t>
            </a:r>
          </a:p>
          <a:p>
            <a:pPr>
              <a:buFont typeface="Wingdings" panose="05000000000000000000" pitchFamily="2" charset="2"/>
              <a:buChar char="Ø"/>
            </a:pPr>
            <a:r>
              <a:rPr lang="en-US" sz="2300" dirty="0"/>
              <a:t>Short Term/ Long Term Disability</a:t>
            </a:r>
          </a:p>
          <a:p>
            <a:pPr>
              <a:buFont typeface="Wingdings" panose="05000000000000000000" pitchFamily="2" charset="2"/>
              <a:buChar char="Ø"/>
            </a:pPr>
            <a:r>
              <a:rPr lang="en-US" sz="2300" dirty="0"/>
              <a:t>Company Paid Life Insurance / AD&amp;D</a:t>
            </a:r>
          </a:p>
          <a:p>
            <a:pPr>
              <a:buFont typeface="Wingdings" panose="05000000000000000000" pitchFamily="2" charset="2"/>
              <a:buChar char="Ø"/>
            </a:pPr>
            <a:r>
              <a:rPr lang="en-US" sz="2300" dirty="0"/>
              <a:t>Voluntary Legal Services</a:t>
            </a:r>
          </a:p>
          <a:p>
            <a:pPr>
              <a:buFont typeface="Wingdings" panose="05000000000000000000" pitchFamily="2" charset="2"/>
              <a:buChar char="Ø"/>
            </a:pPr>
            <a:r>
              <a:rPr lang="en-US" sz="2300" dirty="0"/>
              <a:t>Voluntary Life Insurance</a:t>
            </a:r>
          </a:p>
        </p:txBody>
      </p:sp>
    </p:spTree>
    <p:extLst>
      <p:ext uri="{BB962C8B-B14F-4D97-AF65-F5344CB8AC3E}">
        <p14:creationId xmlns:p14="http://schemas.microsoft.com/office/powerpoint/2010/main" val="2233811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948B3C-44F2-4B87-AA26-A3609465CF71}"/>
              </a:ext>
            </a:extLst>
          </p:cNvPr>
          <p:cNvSpPr>
            <a:spLocks noGrp="1"/>
          </p:cNvSpPr>
          <p:nvPr>
            <p:ph type="body" sz="quarter" idx="10"/>
          </p:nvPr>
        </p:nvSpPr>
        <p:spPr>
          <a:xfrm>
            <a:off x="424484" y="177388"/>
            <a:ext cx="11343032" cy="596900"/>
          </a:xfrm>
        </p:spPr>
        <p:txBody>
          <a:bodyPr/>
          <a:lstStyle/>
          <a:p>
            <a:pPr algn="ctr"/>
            <a:r>
              <a:rPr lang="en-US" b="1">
                <a:solidFill>
                  <a:srgbClr val="7030A0"/>
                </a:solidFill>
              </a:rPr>
              <a:t>Dental Bi-Weekly Contributions</a:t>
            </a:r>
            <a:endParaRPr lang="en-US"/>
          </a:p>
        </p:txBody>
      </p:sp>
      <p:pic>
        <p:nvPicPr>
          <p:cNvPr id="6" name="Picture 5">
            <a:extLst>
              <a:ext uri="{FF2B5EF4-FFF2-40B4-BE49-F238E27FC236}">
                <a16:creationId xmlns:a16="http://schemas.microsoft.com/office/drawing/2014/main" id="{A8FD9D59-6406-4603-92A8-23BC773958F6}"/>
              </a:ext>
            </a:extLst>
          </p:cNvPr>
          <p:cNvPicPr>
            <a:picLocks noChangeAspect="1"/>
          </p:cNvPicPr>
          <p:nvPr/>
        </p:nvPicPr>
        <p:blipFill>
          <a:blip r:embed="rId3"/>
          <a:stretch>
            <a:fillRect/>
          </a:stretch>
        </p:blipFill>
        <p:spPr>
          <a:xfrm>
            <a:off x="8452255" y="5947850"/>
            <a:ext cx="2994534" cy="733760"/>
          </a:xfrm>
          <a:prstGeom prst="rect">
            <a:avLst/>
          </a:prstGeom>
        </p:spPr>
      </p:pic>
      <p:pic>
        <p:nvPicPr>
          <p:cNvPr id="4" name="Picture 3">
            <a:extLst>
              <a:ext uri="{FF2B5EF4-FFF2-40B4-BE49-F238E27FC236}">
                <a16:creationId xmlns:a16="http://schemas.microsoft.com/office/drawing/2014/main" id="{BDC71F4D-3733-4BE4-BE33-60A6290F5604}"/>
              </a:ext>
            </a:extLst>
          </p:cNvPr>
          <p:cNvPicPr>
            <a:picLocks noChangeAspect="1"/>
          </p:cNvPicPr>
          <p:nvPr/>
        </p:nvPicPr>
        <p:blipFill>
          <a:blip r:embed="rId4"/>
          <a:stretch>
            <a:fillRect/>
          </a:stretch>
        </p:blipFill>
        <p:spPr>
          <a:xfrm>
            <a:off x="3751611" y="710224"/>
            <a:ext cx="4913417" cy="5069896"/>
          </a:xfrm>
          <a:prstGeom prst="rect">
            <a:avLst/>
          </a:prstGeom>
        </p:spPr>
      </p:pic>
    </p:spTree>
    <p:extLst>
      <p:ext uri="{BB962C8B-B14F-4D97-AF65-F5344CB8AC3E}">
        <p14:creationId xmlns:p14="http://schemas.microsoft.com/office/powerpoint/2010/main" val="2716567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DF2399-FF35-4DC2-9414-B5C54E697EDA}"/>
              </a:ext>
            </a:extLst>
          </p:cNvPr>
          <p:cNvSpPr>
            <a:spLocks noGrp="1"/>
          </p:cNvSpPr>
          <p:nvPr>
            <p:ph type="body" sz="quarter" idx="10"/>
          </p:nvPr>
        </p:nvSpPr>
        <p:spPr/>
        <p:txBody>
          <a:bodyPr/>
          <a:lstStyle/>
          <a:p>
            <a:pPr algn="ctr"/>
            <a:r>
              <a:rPr lang="en-US" b="1" dirty="0">
                <a:solidFill>
                  <a:srgbClr val="7030A0"/>
                </a:solidFill>
              </a:rPr>
              <a:t>Base Vision Benefits</a:t>
            </a:r>
            <a:endParaRPr lang="en-US" dirty="0"/>
          </a:p>
        </p:txBody>
      </p:sp>
      <p:sp>
        <p:nvSpPr>
          <p:cNvPr id="3" name="Text Placeholder 2">
            <a:extLst>
              <a:ext uri="{FF2B5EF4-FFF2-40B4-BE49-F238E27FC236}">
                <a16:creationId xmlns:a16="http://schemas.microsoft.com/office/drawing/2014/main" id="{FC3A8D5D-8E90-47C5-A9C4-9C2CEB2B5B20}"/>
              </a:ext>
            </a:extLst>
          </p:cNvPr>
          <p:cNvSpPr>
            <a:spLocks noGrp="1"/>
          </p:cNvSpPr>
          <p:nvPr>
            <p:ph type="body" sz="quarter" idx="11"/>
          </p:nvPr>
        </p:nvSpPr>
        <p:spPr>
          <a:xfrm>
            <a:off x="437530" y="1140170"/>
            <a:ext cx="11343033" cy="4563046"/>
          </a:xfrm>
        </p:spPr>
        <p:txBody>
          <a:bodyPr/>
          <a:lstStyle/>
          <a:p>
            <a:pPr marL="457200" indent="-457200">
              <a:buFont typeface="Arial" panose="020B0604020202020204" pitchFamily="34" charset="0"/>
              <a:buChar char="•"/>
            </a:pPr>
            <a:endParaRPr lang="en-US"/>
          </a:p>
          <a:p>
            <a:pPr marL="457200" indent="-457200">
              <a:buFont typeface="Arial" panose="020B0604020202020204" pitchFamily="34" charset="0"/>
              <a:buChar char="•"/>
            </a:pPr>
            <a:r>
              <a:rPr lang="en-US"/>
              <a:t>This standard benefit is 100% paid for by New Chapter</a:t>
            </a:r>
          </a:p>
          <a:p>
            <a:pPr marL="457200" indent="-457200">
              <a:buFont typeface="Arial" panose="020B0604020202020204" pitchFamily="34" charset="0"/>
              <a:buChar char="•"/>
            </a:pPr>
            <a:r>
              <a:rPr lang="en-US"/>
              <a:t>Focuses on your eyes and overall wellness</a:t>
            </a:r>
          </a:p>
          <a:p>
            <a:pPr marL="457200" indent="-457200">
              <a:buFont typeface="Arial" panose="020B0604020202020204" pitchFamily="34" charset="0"/>
              <a:buChar char="•"/>
            </a:pPr>
            <a:r>
              <a:rPr lang="en-US"/>
              <a:t>1 Exam every 12 months </a:t>
            </a:r>
          </a:p>
          <a:p>
            <a:pPr marL="457200" indent="-457200">
              <a:buFont typeface="Arial" panose="020B0604020202020204" pitchFamily="34" charset="0"/>
              <a:buChar char="•"/>
            </a:pPr>
            <a:r>
              <a:rPr lang="en-US"/>
              <a:t>$130 allowance every 2 years in frame or contacts without coating, progressive lenses, and scratch resistant coating to lenses.</a:t>
            </a:r>
          </a:p>
          <a:p>
            <a:pPr marL="457200" indent="-457200">
              <a:buFont typeface="Arial" panose="020B0604020202020204" pitchFamily="34" charset="0"/>
              <a:buChar char="•"/>
            </a:pPr>
            <a:r>
              <a:rPr lang="en-US"/>
              <a:t>Please review EBC for coverage limits.</a:t>
            </a:r>
          </a:p>
          <a:p>
            <a:pPr marL="457200" indent="-457200">
              <a:buFont typeface="Arial" panose="020B0604020202020204" pitchFamily="34" charset="0"/>
              <a:buChar char="•"/>
            </a:pPr>
            <a:r>
              <a:rPr lang="en-US"/>
              <a:t>Website: </a:t>
            </a:r>
            <a:r>
              <a:rPr lang="en-US">
                <a:hlinkClick r:id="rId3"/>
              </a:rPr>
              <a:t>https://www.vsp.com</a:t>
            </a:r>
            <a:endParaRPr lang="en-US"/>
          </a:p>
          <a:p>
            <a:pPr marL="457200" indent="-457200">
              <a:buFont typeface="Arial" panose="020B0604020202020204" pitchFamily="34" charset="0"/>
              <a:buChar char="•"/>
            </a:pPr>
            <a:r>
              <a:rPr lang="en-US"/>
              <a:t>There is no ID card for VSP</a:t>
            </a:r>
          </a:p>
          <a:p>
            <a:endParaRPr lang="en-US"/>
          </a:p>
        </p:txBody>
      </p:sp>
      <p:pic>
        <p:nvPicPr>
          <p:cNvPr id="4" name="Picture 3">
            <a:extLst>
              <a:ext uri="{FF2B5EF4-FFF2-40B4-BE49-F238E27FC236}">
                <a16:creationId xmlns:a16="http://schemas.microsoft.com/office/drawing/2014/main" id="{7F6F9C95-37A9-44ED-81A9-A69EB97839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2139" y="4610971"/>
            <a:ext cx="1097691" cy="887838"/>
          </a:xfrm>
          <a:prstGeom prst="rect">
            <a:avLst/>
          </a:prstGeom>
        </p:spPr>
      </p:pic>
    </p:spTree>
    <p:extLst>
      <p:ext uri="{BB962C8B-B14F-4D97-AF65-F5344CB8AC3E}">
        <p14:creationId xmlns:p14="http://schemas.microsoft.com/office/powerpoint/2010/main" val="813787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2856D1-2F6F-4BE2-9ACC-1406F5ECAFDA}"/>
              </a:ext>
            </a:extLst>
          </p:cNvPr>
          <p:cNvSpPr>
            <a:spLocks noGrp="1"/>
          </p:cNvSpPr>
          <p:nvPr>
            <p:ph type="body" sz="quarter" idx="10"/>
          </p:nvPr>
        </p:nvSpPr>
        <p:spPr/>
        <p:txBody>
          <a:bodyPr/>
          <a:lstStyle/>
          <a:p>
            <a:pPr algn="ctr"/>
            <a:r>
              <a:rPr lang="en-US" b="1" dirty="0">
                <a:solidFill>
                  <a:srgbClr val="7030A0"/>
                </a:solidFill>
              </a:rPr>
              <a:t>Buy-Up Vision Plan</a:t>
            </a:r>
            <a:endParaRPr lang="en-US" dirty="0"/>
          </a:p>
        </p:txBody>
      </p:sp>
      <p:sp>
        <p:nvSpPr>
          <p:cNvPr id="3" name="Text Placeholder 2">
            <a:extLst>
              <a:ext uri="{FF2B5EF4-FFF2-40B4-BE49-F238E27FC236}">
                <a16:creationId xmlns:a16="http://schemas.microsoft.com/office/drawing/2014/main" id="{34F74190-8B76-40B4-8700-A9D2EF96AEEC}"/>
              </a:ext>
            </a:extLst>
          </p:cNvPr>
          <p:cNvSpPr>
            <a:spLocks noGrp="1"/>
          </p:cNvSpPr>
          <p:nvPr>
            <p:ph type="body" sz="quarter" idx="11"/>
          </p:nvPr>
        </p:nvSpPr>
        <p:spPr>
          <a:xfrm>
            <a:off x="358220" y="1311551"/>
            <a:ext cx="11528980" cy="837760"/>
          </a:xfrm>
        </p:spPr>
        <p:txBody>
          <a:bodyPr/>
          <a:lstStyle/>
          <a:p>
            <a:r>
              <a:rPr lang="en-US" sz="2800" b="1"/>
              <a:t>New Chapter also offers a Premium Vision Plan with VSP.  This optional benefit is paid for by the employee</a:t>
            </a:r>
          </a:p>
          <a:p>
            <a:endParaRPr lang="en-US"/>
          </a:p>
        </p:txBody>
      </p:sp>
      <p:sp>
        <p:nvSpPr>
          <p:cNvPr id="5" name="TextBox 4">
            <a:extLst>
              <a:ext uri="{FF2B5EF4-FFF2-40B4-BE49-F238E27FC236}">
                <a16:creationId xmlns:a16="http://schemas.microsoft.com/office/drawing/2014/main" id="{BFBCB765-9F3A-477A-BF49-57FE0DF19B74}"/>
              </a:ext>
            </a:extLst>
          </p:cNvPr>
          <p:cNvSpPr txBox="1"/>
          <p:nvPr/>
        </p:nvSpPr>
        <p:spPr>
          <a:xfrm>
            <a:off x="437530" y="2413337"/>
            <a:ext cx="6094428" cy="3046988"/>
          </a:xfrm>
          <a:prstGeom prst="rect">
            <a:avLst/>
          </a:prstGeom>
          <a:noFill/>
        </p:spPr>
        <p:txBody>
          <a:bodyPr wrap="square">
            <a:spAutoFit/>
          </a:bodyPr>
          <a:lstStyle/>
          <a:p>
            <a:pPr marL="285750" indent="-285750">
              <a:buFont typeface="Arial" panose="020B0604020202020204" pitchFamily="34" charset="0"/>
              <a:buChar char="•"/>
            </a:pPr>
            <a:r>
              <a:rPr lang="en-US" sz="2400"/>
              <a:t>1 Exam every 12 months </a:t>
            </a:r>
          </a:p>
          <a:p>
            <a:pPr marL="285750" indent="-285750">
              <a:buFont typeface="Arial" panose="020B0604020202020204" pitchFamily="34" charset="0"/>
              <a:buChar char="•"/>
            </a:pPr>
            <a:r>
              <a:rPr lang="en-US" sz="2400"/>
              <a:t>$180 allowance each year in frame or contacts; also adds anti-reflective coating, progressive lenses, scratch resistant coating to lenses.</a:t>
            </a:r>
          </a:p>
          <a:p>
            <a:pPr marL="285750" indent="-285750">
              <a:buFont typeface="Arial" panose="020B0604020202020204" pitchFamily="34" charset="0"/>
              <a:buChar char="•"/>
            </a:pPr>
            <a:r>
              <a:rPr lang="en-US" sz="2400"/>
              <a:t>Please review EBC for coverage limits.</a:t>
            </a:r>
          </a:p>
          <a:p>
            <a:pPr marL="285750" indent="-285750">
              <a:buFont typeface="Arial" panose="020B0604020202020204" pitchFamily="34" charset="0"/>
              <a:buChar char="•"/>
            </a:pPr>
            <a:r>
              <a:rPr lang="en-US" sz="2400"/>
              <a:t>Website: </a:t>
            </a:r>
            <a:r>
              <a:rPr lang="en-US" sz="2400">
                <a:hlinkClick r:id="rId3"/>
              </a:rPr>
              <a:t>https://www.vsp.com</a:t>
            </a:r>
            <a:endParaRPr lang="en-US" sz="2400"/>
          </a:p>
          <a:p>
            <a:pPr marL="285750" indent="-285750">
              <a:buFont typeface="Arial" panose="020B0604020202020204" pitchFamily="34" charset="0"/>
              <a:buChar char="•"/>
            </a:pPr>
            <a:r>
              <a:rPr lang="en-US" sz="2400"/>
              <a:t>There is no ID card for VSP</a:t>
            </a:r>
          </a:p>
        </p:txBody>
      </p:sp>
      <p:pic>
        <p:nvPicPr>
          <p:cNvPr id="9" name="Picture 8">
            <a:extLst>
              <a:ext uri="{FF2B5EF4-FFF2-40B4-BE49-F238E27FC236}">
                <a16:creationId xmlns:a16="http://schemas.microsoft.com/office/drawing/2014/main" id="{2BBB32B5-B660-4682-B2E0-5ABBDFFAA8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6779" y="4864971"/>
            <a:ext cx="1097691" cy="887838"/>
          </a:xfrm>
          <a:prstGeom prst="rect">
            <a:avLst/>
          </a:prstGeom>
        </p:spPr>
      </p:pic>
      <p:pic>
        <p:nvPicPr>
          <p:cNvPr id="6" name="Picture 5">
            <a:extLst>
              <a:ext uri="{FF2B5EF4-FFF2-40B4-BE49-F238E27FC236}">
                <a16:creationId xmlns:a16="http://schemas.microsoft.com/office/drawing/2014/main" id="{63A52CA7-754E-4237-A8FD-B683763EF46E}"/>
              </a:ext>
            </a:extLst>
          </p:cNvPr>
          <p:cNvPicPr>
            <a:picLocks noChangeAspect="1"/>
          </p:cNvPicPr>
          <p:nvPr/>
        </p:nvPicPr>
        <p:blipFill>
          <a:blip r:embed="rId5"/>
          <a:stretch>
            <a:fillRect/>
          </a:stretch>
        </p:blipFill>
        <p:spPr>
          <a:xfrm>
            <a:off x="6531958" y="2354685"/>
            <a:ext cx="5331088" cy="2304911"/>
          </a:xfrm>
          <a:prstGeom prst="rect">
            <a:avLst/>
          </a:prstGeom>
        </p:spPr>
      </p:pic>
    </p:spTree>
    <p:extLst>
      <p:ext uri="{BB962C8B-B14F-4D97-AF65-F5344CB8AC3E}">
        <p14:creationId xmlns:p14="http://schemas.microsoft.com/office/powerpoint/2010/main" val="4127972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67BF92-E4B8-49F9-B29F-166800E1A1A3}"/>
              </a:ext>
            </a:extLst>
          </p:cNvPr>
          <p:cNvSpPr>
            <a:spLocks noGrp="1"/>
          </p:cNvSpPr>
          <p:nvPr>
            <p:ph type="body" sz="quarter" idx="10"/>
          </p:nvPr>
        </p:nvSpPr>
        <p:spPr/>
        <p:txBody>
          <a:bodyPr/>
          <a:lstStyle/>
          <a:p>
            <a:pPr algn="ctr"/>
            <a:r>
              <a:rPr lang="en-US" b="1">
                <a:solidFill>
                  <a:srgbClr val="7030A0"/>
                </a:solidFill>
              </a:rPr>
              <a:t>Vision Benefits</a:t>
            </a:r>
            <a:endParaRPr lang="en-US"/>
          </a:p>
        </p:txBody>
      </p:sp>
      <p:sp>
        <p:nvSpPr>
          <p:cNvPr id="3" name="Text Placeholder 2">
            <a:extLst>
              <a:ext uri="{FF2B5EF4-FFF2-40B4-BE49-F238E27FC236}">
                <a16:creationId xmlns:a16="http://schemas.microsoft.com/office/drawing/2014/main" id="{BE6FD740-3ADE-4CEC-A401-7132699E7130}"/>
              </a:ext>
            </a:extLst>
          </p:cNvPr>
          <p:cNvSpPr>
            <a:spLocks noGrp="1"/>
          </p:cNvSpPr>
          <p:nvPr>
            <p:ph type="body" sz="quarter" idx="11"/>
          </p:nvPr>
        </p:nvSpPr>
        <p:spPr>
          <a:xfrm>
            <a:off x="438150" y="1311550"/>
            <a:ext cx="11343033" cy="4316251"/>
          </a:xfrm>
        </p:spPr>
        <p:txBody>
          <a:bodyPr/>
          <a:lstStyle/>
          <a:p>
            <a:pPr marL="285750" indent="-285750">
              <a:buFont typeface="Arial" panose="020B0604020202020204" pitchFamily="34" charset="0"/>
              <a:buChar char="•"/>
            </a:pPr>
            <a:r>
              <a:rPr lang="en-US" sz="2000"/>
              <a:t>Visit </a:t>
            </a:r>
            <a:r>
              <a:rPr lang="en-US" sz="2000" b="1">
                <a:solidFill>
                  <a:srgbClr val="00B0F0"/>
                </a:solidFill>
              </a:rPr>
              <a:t>eyeconic.com</a:t>
            </a:r>
            <a:r>
              <a:rPr lang="en-US" sz="2000" b="1"/>
              <a:t> </a:t>
            </a:r>
            <a:r>
              <a:rPr lang="en-US" sz="2000"/>
              <a:t>to choose from a large selection of contact lenses and designer frames using a virtual try-on feature.  </a:t>
            </a:r>
          </a:p>
          <a:p>
            <a:pPr marL="742950" lvl="1" indent="-285750">
              <a:buFont typeface="Arial" panose="020B0604020202020204" pitchFamily="34" charset="0"/>
              <a:buChar char="•"/>
            </a:pPr>
            <a:r>
              <a:rPr lang="en-US" sz="2000" err="1"/>
              <a:t>Eyeconic</a:t>
            </a:r>
            <a:r>
              <a:rPr lang="en-US" sz="2000"/>
              <a:t> offers free shipping and returns</a:t>
            </a:r>
          </a:p>
          <a:p>
            <a:pPr marL="742950" lvl="1" indent="-285750">
              <a:buFont typeface="Arial" panose="020B0604020202020204" pitchFamily="34" charset="0"/>
              <a:buChar char="•"/>
            </a:pPr>
            <a:r>
              <a:rPr lang="en-US" sz="2000"/>
              <a:t>If you find the same merchandise at a lower price, they will refund the difference</a:t>
            </a:r>
          </a:p>
          <a:p>
            <a:pPr lvl="1"/>
            <a:endParaRPr lang="en-US" sz="2000"/>
          </a:p>
          <a:p>
            <a:pPr marL="285750" indent="-285750">
              <a:buFont typeface="Arial" panose="020B0604020202020204" pitchFamily="34" charset="0"/>
              <a:buChar char="•"/>
            </a:pPr>
            <a:r>
              <a:rPr lang="en-US" sz="2000"/>
              <a:t>Your benefits will go further when you see an In-Network provider, however, if you prefer to see an Out-Of-Network provider, you can submit a claim at </a:t>
            </a:r>
            <a:r>
              <a:rPr lang="en-US" sz="2000" b="1">
                <a:solidFill>
                  <a:srgbClr val="00B0F0"/>
                </a:solidFill>
              </a:rPr>
              <a:t>vsp.com</a:t>
            </a:r>
            <a:r>
              <a:rPr lang="en-US" sz="2000"/>
              <a:t>. You will be reimbursed at VSP’s standard reimbursement rate.  </a:t>
            </a:r>
          </a:p>
          <a:p>
            <a:endParaRPr lang="en-US" sz="2000"/>
          </a:p>
          <a:p>
            <a:pPr marL="285750" indent="-285750">
              <a:buFont typeface="Arial" panose="020B0604020202020204" pitchFamily="34" charset="0"/>
              <a:buChar char="•"/>
            </a:pPr>
            <a:r>
              <a:rPr lang="en-US" sz="2000" b="1"/>
              <a:t>Please review EBC for additional coverage details</a:t>
            </a:r>
          </a:p>
          <a:p>
            <a:endParaRPr lang="en-US"/>
          </a:p>
        </p:txBody>
      </p:sp>
      <p:pic>
        <p:nvPicPr>
          <p:cNvPr id="5" name="Picture 4">
            <a:extLst>
              <a:ext uri="{FF2B5EF4-FFF2-40B4-BE49-F238E27FC236}">
                <a16:creationId xmlns:a16="http://schemas.microsoft.com/office/drawing/2014/main" id="{576D7DEB-AFC2-4874-8E6D-87E4E66B8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4464220"/>
            <a:ext cx="1543050" cy="1248055"/>
          </a:xfrm>
          <a:prstGeom prst="rect">
            <a:avLst/>
          </a:prstGeom>
        </p:spPr>
      </p:pic>
      <p:pic>
        <p:nvPicPr>
          <p:cNvPr id="6" name="Picture 5">
            <a:extLst>
              <a:ext uri="{FF2B5EF4-FFF2-40B4-BE49-F238E27FC236}">
                <a16:creationId xmlns:a16="http://schemas.microsoft.com/office/drawing/2014/main" id="{3156CA85-B223-407F-953C-6605760F2B82}"/>
              </a:ext>
            </a:extLst>
          </p:cNvPr>
          <p:cNvPicPr>
            <a:picLocks noChangeAspect="1"/>
          </p:cNvPicPr>
          <p:nvPr/>
        </p:nvPicPr>
        <p:blipFill>
          <a:blip r:embed="rId4"/>
          <a:stretch>
            <a:fillRect/>
          </a:stretch>
        </p:blipFill>
        <p:spPr>
          <a:xfrm>
            <a:off x="9022080" y="5964155"/>
            <a:ext cx="2377440" cy="701149"/>
          </a:xfrm>
          <a:prstGeom prst="rect">
            <a:avLst/>
          </a:prstGeom>
        </p:spPr>
      </p:pic>
    </p:spTree>
    <p:extLst>
      <p:ext uri="{BB962C8B-B14F-4D97-AF65-F5344CB8AC3E}">
        <p14:creationId xmlns:p14="http://schemas.microsoft.com/office/powerpoint/2010/main" val="2382244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2BD2E5-F94E-4101-A7EB-465FB1B435D9}"/>
              </a:ext>
            </a:extLst>
          </p:cNvPr>
          <p:cNvSpPr>
            <a:spLocks noGrp="1"/>
          </p:cNvSpPr>
          <p:nvPr>
            <p:ph type="body" sz="quarter" idx="10"/>
          </p:nvPr>
        </p:nvSpPr>
        <p:spPr>
          <a:xfrm>
            <a:off x="424484" y="379137"/>
            <a:ext cx="11343032" cy="596900"/>
          </a:xfrm>
        </p:spPr>
        <p:txBody>
          <a:bodyPr/>
          <a:lstStyle/>
          <a:p>
            <a:pPr algn="ctr"/>
            <a:r>
              <a:rPr lang="en-US" b="1">
                <a:solidFill>
                  <a:srgbClr val="7030A0"/>
                </a:solidFill>
              </a:rPr>
              <a:t>Retirement Benefits - 401(k)</a:t>
            </a:r>
            <a:endParaRPr lang="en-US"/>
          </a:p>
        </p:txBody>
      </p:sp>
      <p:sp>
        <p:nvSpPr>
          <p:cNvPr id="3" name="Text Placeholder 2">
            <a:extLst>
              <a:ext uri="{FF2B5EF4-FFF2-40B4-BE49-F238E27FC236}">
                <a16:creationId xmlns:a16="http://schemas.microsoft.com/office/drawing/2014/main" id="{0648196C-4E4D-4EA8-AB62-0AFB5C5DF16A}"/>
              </a:ext>
            </a:extLst>
          </p:cNvPr>
          <p:cNvSpPr>
            <a:spLocks noGrp="1"/>
          </p:cNvSpPr>
          <p:nvPr>
            <p:ph type="body" sz="quarter" idx="11"/>
          </p:nvPr>
        </p:nvSpPr>
        <p:spPr>
          <a:xfrm>
            <a:off x="437530" y="1497474"/>
            <a:ext cx="11343033" cy="4171806"/>
          </a:xfrm>
        </p:spPr>
        <p:txBody>
          <a:bodyPr/>
          <a:lstStyle/>
          <a:p>
            <a:pPr marL="342900" indent="-342900">
              <a:buFont typeface="Arial" panose="020B0604020202020204" pitchFamily="34" charset="0"/>
              <a:buChar char="•"/>
            </a:pPr>
            <a:r>
              <a:rPr lang="en-US" sz="2400" dirty="0"/>
              <a:t>Employer matching 100% of the first 3% </a:t>
            </a:r>
            <a:r>
              <a:rPr lang="en-US" sz="2400" b="1" dirty="0"/>
              <a:t>AND </a:t>
            </a:r>
            <a:r>
              <a:rPr lang="en-US" sz="2400" dirty="0"/>
              <a:t>50% of the next 2% employee contribution</a:t>
            </a:r>
          </a:p>
          <a:p>
            <a:pPr marL="342900" indent="-342900">
              <a:buFont typeface="Arial" panose="020B0604020202020204" pitchFamily="34" charset="0"/>
              <a:buChar char="•"/>
            </a:pPr>
            <a:r>
              <a:rPr lang="en-US" sz="2400" dirty="0"/>
              <a:t>Immediate vesting</a:t>
            </a:r>
          </a:p>
          <a:p>
            <a:pPr marL="342900" indent="-342900">
              <a:buFont typeface="Arial" panose="020B0604020202020204" pitchFamily="34" charset="0"/>
              <a:buChar char="•"/>
            </a:pPr>
            <a:r>
              <a:rPr lang="en-US" sz="2400" dirty="0"/>
              <a:t>All Regular Full and Part Time employees are eligible to participate if they are age 21 or older</a:t>
            </a:r>
          </a:p>
          <a:p>
            <a:pPr marL="342900" indent="-342900">
              <a:buFont typeface="Arial" panose="020B0604020202020204" pitchFamily="34" charset="0"/>
              <a:buChar char="•"/>
            </a:pPr>
            <a:r>
              <a:rPr lang="en-US" sz="2400" dirty="0"/>
              <a:t>Loans/Hardship withdrawals</a:t>
            </a:r>
          </a:p>
          <a:p>
            <a:pPr marL="342900" indent="-342900">
              <a:buFont typeface="Arial" panose="020B0604020202020204" pitchFamily="34" charset="0"/>
              <a:buChar char="•"/>
            </a:pPr>
            <a:r>
              <a:rPr lang="en-US" sz="2400" dirty="0"/>
              <a:t>Group and 1:1 financial wellness sessions offered periodically.</a:t>
            </a:r>
          </a:p>
          <a:p>
            <a:pPr marL="342900" indent="-342900">
              <a:buFont typeface="Arial" panose="020B0604020202020204" pitchFamily="34" charset="0"/>
              <a:buChar char="•"/>
            </a:pPr>
            <a:r>
              <a:rPr lang="en-US" sz="2400" dirty="0"/>
              <a:t>You may make changes to your 401(k) election at any time</a:t>
            </a:r>
          </a:p>
          <a:p>
            <a:pPr marL="342900" indent="-342900">
              <a:buFont typeface="Arial" panose="020B0604020202020204" pitchFamily="34" charset="0"/>
              <a:buChar char="•"/>
            </a:pPr>
            <a:r>
              <a:rPr lang="en-US" sz="2400" dirty="0"/>
              <a:t>2023 contribution limit: $22,500	</a:t>
            </a:r>
          </a:p>
          <a:p>
            <a:pPr lvl="1"/>
            <a:r>
              <a:rPr lang="en-US" dirty="0"/>
              <a:t>For participants age 50 or older: $30,000</a:t>
            </a:r>
          </a:p>
          <a:p>
            <a:endParaRPr lang="en-US" dirty="0"/>
          </a:p>
        </p:txBody>
      </p:sp>
      <p:pic>
        <p:nvPicPr>
          <p:cNvPr id="4" name="Picture 3">
            <a:extLst>
              <a:ext uri="{FF2B5EF4-FFF2-40B4-BE49-F238E27FC236}">
                <a16:creationId xmlns:a16="http://schemas.microsoft.com/office/drawing/2014/main" id="{FDCCD53B-DA48-47F3-8434-0BD174538458}"/>
              </a:ext>
            </a:extLst>
          </p:cNvPr>
          <p:cNvPicPr>
            <a:picLocks noChangeAspect="1"/>
          </p:cNvPicPr>
          <p:nvPr/>
        </p:nvPicPr>
        <p:blipFill>
          <a:blip r:embed="rId3"/>
          <a:stretch>
            <a:fillRect/>
          </a:stretch>
        </p:blipFill>
        <p:spPr>
          <a:xfrm>
            <a:off x="8667585" y="5904952"/>
            <a:ext cx="2777351" cy="905119"/>
          </a:xfrm>
          <a:prstGeom prst="rect">
            <a:avLst/>
          </a:prstGeom>
        </p:spPr>
      </p:pic>
      <p:pic>
        <p:nvPicPr>
          <p:cNvPr id="5" name="Picture 4">
            <a:extLst>
              <a:ext uri="{FF2B5EF4-FFF2-40B4-BE49-F238E27FC236}">
                <a16:creationId xmlns:a16="http://schemas.microsoft.com/office/drawing/2014/main" id="{4C58DBCB-B6C4-49EA-A180-D37EE30C98C4}"/>
              </a:ext>
            </a:extLst>
          </p:cNvPr>
          <p:cNvPicPr>
            <a:picLocks noChangeAspect="1"/>
          </p:cNvPicPr>
          <p:nvPr/>
        </p:nvPicPr>
        <p:blipFill>
          <a:blip r:embed="rId4"/>
          <a:stretch>
            <a:fillRect/>
          </a:stretch>
        </p:blipFill>
        <p:spPr>
          <a:xfrm>
            <a:off x="168115" y="147288"/>
            <a:ext cx="1019662" cy="1114514"/>
          </a:xfrm>
          <a:prstGeom prst="rect">
            <a:avLst/>
          </a:prstGeom>
        </p:spPr>
      </p:pic>
    </p:spTree>
    <p:extLst>
      <p:ext uri="{BB962C8B-B14F-4D97-AF65-F5344CB8AC3E}">
        <p14:creationId xmlns:p14="http://schemas.microsoft.com/office/powerpoint/2010/main" val="2188045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E3E88C-152E-4720-BCE7-78341D5A8F86}"/>
              </a:ext>
            </a:extLst>
          </p:cNvPr>
          <p:cNvSpPr>
            <a:spLocks noGrp="1"/>
          </p:cNvSpPr>
          <p:nvPr>
            <p:ph type="body" sz="quarter" idx="10"/>
          </p:nvPr>
        </p:nvSpPr>
        <p:spPr/>
        <p:txBody>
          <a:bodyPr/>
          <a:lstStyle/>
          <a:p>
            <a:pPr algn="ctr"/>
            <a:r>
              <a:rPr lang="en-US" b="1">
                <a:solidFill>
                  <a:srgbClr val="7030A0"/>
                </a:solidFill>
                <a:cs typeface="Times New Roman" panose="02020603050405020304" pitchFamily="18" charset="0"/>
              </a:rPr>
              <a:t>Retirement Gift Benefit</a:t>
            </a:r>
            <a:endParaRPr lang="en-US"/>
          </a:p>
        </p:txBody>
      </p:sp>
      <p:sp>
        <p:nvSpPr>
          <p:cNvPr id="3" name="Text Placeholder 2">
            <a:extLst>
              <a:ext uri="{FF2B5EF4-FFF2-40B4-BE49-F238E27FC236}">
                <a16:creationId xmlns:a16="http://schemas.microsoft.com/office/drawing/2014/main" id="{31AA559D-E45A-4166-9A7F-20B578E5F896}"/>
              </a:ext>
            </a:extLst>
          </p:cNvPr>
          <p:cNvSpPr>
            <a:spLocks noGrp="1"/>
          </p:cNvSpPr>
          <p:nvPr>
            <p:ph type="body" sz="quarter" idx="11"/>
          </p:nvPr>
        </p:nvSpPr>
        <p:spPr>
          <a:xfrm>
            <a:off x="424483" y="1540521"/>
            <a:ext cx="11343033" cy="5160370"/>
          </a:xfrm>
        </p:spPr>
        <p:txBody>
          <a:bodyPr/>
          <a:lstStyle/>
          <a:p>
            <a:pPr>
              <a:lnSpc>
                <a:spcPct val="150000"/>
              </a:lnSpc>
            </a:pPr>
            <a:r>
              <a:rPr lang="en-US" sz="2000">
                <a:solidFill>
                  <a:schemeClr val="tx1"/>
                </a:solidFill>
                <a:cs typeface="Times New Roman" panose="02020603050405020304" pitchFamily="18" charset="0"/>
              </a:rPr>
              <a:t>The Retirement Gift program awards retirees a monetary gift upon retirement and the continuation of their New Chapter product discount.  Additionally, New Chapter will fund a Health Reimbursement Account with tax-free funds to be used toward qualified healthcare expenses.  HRA funds rollover year-over-year and expire if not used after 5 years.</a:t>
            </a:r>
          </a:p>
          <a:p>
            <a:pPr lvl="1">
              <a:lnSpc>
                <a:spcPct val="150000"/>
              </a:lnSpc>
            </a:pPr>
            <a:r>
              <a:rPr lang="en-US" sz="2000">
                <a:cs typeface="Times New Roman" panose="02020603050405020304" pitchFamily="18" charset="0"/>
              </a:rPr>
              <a:t>Full Retirement: Employees 55+ with a minimum of 5 years of service are rewarded with $100 per year of service.</a:t>
            </a:r>
          </a:p>
          <a:p>
            <a:pPr lvl="1">
              <a:lnSpc>
                <a:spcPct val="150000"/>
              </a:lnSpc>
            </a:pPr>
            <a:r>
              <a:rPr lang="en-US" sz="2000">
                <a:cs typeface="Times New Roman" panose="02020603050405020304" pitchFamily="18" charset="0"/>
              </a:rPr>
              <a:t>Early Retirement: (Rule of 60; age plus length of service equals 60) for employees age 50 or above with a minimum of 5 years of service are rewarded with $50 per year of service.  </a:t>
            </a:r>
            <a:endParaRPr lang="en-US" sz="2000" b="1">
              <a:cs typeface="Times New Roman" panose="02020603050405020304" pitchFamily="18" charset="0"/>
            </a:endParaRPr>
          </a:p>
          <a:p>
            <a:pPr>
              <a:lnSpc>
                <a:spcPct val="150000"/>
              </a:lnSpc>
            </a:pPr>
            <a:r>
              <a:rPr lang="en-US" sz="1500">
                <a:cs typeface="Times New Roman" panose="02020603050405020304" pitchFamily="18" charset="0"/>
              </a:rPr>
              <a:t>	</a:t>
            </a:r>
            <a:endParaRPr lang="en-US"/>
          </a:p>
          <a:p>
            <a:endParaRPr lang="en-US"/>
          </a:p>
        </p:txBody>
      </p:sp>
      <p:pic>
        <p:nvPicPr>
          <p:cNvPr id="4" name="Picture 3">
            <a:extLst>
              <a:ext uri="{FF2B5EF4-FFF2-40B4-BE49-F238E27FC236}">
                <a16:creationId xmlns:a16="http://schemas.microsoft.com/office/drawing/2014/main" id="{511236E1-688D-4B7D-8570-066CD9A238EA}"/>
              </a:ext>
            </a:extLst>
          </p:cNvPr>
          <p:cNvPicPr>
            <a:picLocks noChangeAspect="1"/>
          </p:cNvPicPr>
          <p:nvPr/>
        </p:nvPicPr>
        <p:blipFill>
          <a:blip r:embed="rId3"/>
          <a:stretch>
            <a:fillRect/>
          </a:stretch>
        </p:blipFill>
        <p:spPr>
          <a:xfrm>
            <a:off x="242950" y="213264"/>
            <a:ext cx="1256912" cy="1256912"/>
          </a:xfrm>
          <a:prstGeom prst="rect">
            <a:avLst/>
          </a:prstGeom>
        </p:spPr>
      </p:pic>
    </p:spTree>
    <p:extLst>
      <p:ext uri="{BB962C8B-B14F-4D97-AF65-F5344CB8AC3E}">
        <p14:creationId xmlns:p14="http://schemas.microsoft.com/office/powerpoint/2010/main" val="981975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010D1E-BB5F-48A3-968F-94698D16FF6E}"/>
              </a:ext>
            </a:extLst>
          </p:cNvPr>
          <p:cNvSpPr>
            <a:spLocks noGrp="1"/>
          </p:cNvSpPr>
          <p:nvPr>
            <p:ph type="body" sz="quarter" idx="10"/>
          </p:nvPr>
        </p:nvSpPr>
        <p:spPr/>
        <p:txBody>
          <a:bodyPr/>
          <a:lstStyle/>
          <a:p>
            <a:r>
              <a:rPr lang="en-US" b="1">
                <a:solidFill>
                  <a:srgbClr val="7030A0"/>
                </a:solidFill>
              </a:rPr>
              <a:t>Voluntary Life Insurance</a:t>
            </a:r>
            <a:endParaRPr lang="en-US"/>
          </a:p>
        </p:txBody>
      </p:sp>
      <p:sp>
        <p:nvSpPr>
          <p:cNvPr id="3" name="Text Placeholder 2">
            <a:extLst>
              <a:ext uri="{FF2B5EF4-FFF2-40B4-BE49-F238E27FC236}">
                <a16:creationId xmlns:a16="http://schemas.microsoft.com/office/drawing/2014/main" id="{0A0BC4F8-6E49-42BF-A383-1A544C276FF5}"/>
              </a:ext>
            </a:extLst>
          </p:cNvPr>
          <p:cNvSpPr>
            <a:spLocks noGrp="1"/>
          </p:cNvSpPr>
          <p:nvPr>
            <p:ph type="body" sz="quarter" idx="11"/>
          </p:nvPr>
        </p:nvSpPr>
        <p:spPr/>
        <p:txBody>
          <a:bodyPr/>
          <a:lstStyle/>
          <a:p>
            <a:r>
              <a:rPr lang="en-US"/>
              <a:t>100% employee paid</a:t>
            </a:r>
          </a:p>
          <a:p>
            <a:r>
              <a:rPr lang="en-US"/>
              <a:t>Optional up to $500K for employee and spouse – must go through medical underwriting</a:t>
            </a:r>
          </a:p>
          <a:p>
            <a:r>
              <a:rPr lang="en-US"/>
              <a:t>Option for coverage for Child(ren)</a:t>
            </a:r>
          </a:p>
          <a:p>
            <a:r>
              <a:rPr lang="en-US"/>
              <a:t>Portable</a:t>
            </a:r>
          </a:p>
          <a:p>
            <a:r>
              <a:rPr lang="en-US"/>
              <a:t>Review any paperwork from Reliance as they may need assistance in contacting your provider(s)</a:t>
            </a:r>
          </a:p>
          <a:p>
            <a:r>
              <a:rPr lang="en-US"/>
              <a:t>Refer to EBC for guaranteed issue amounts</a:t>
            </a:r>
          </a:p>
          <a:p>
            <a:endParaRPr lang="en-US"/>
          </a:p>
        </p:txBody>
      </p:sp>
      <p:pic>
        <p:nvPicPr>
          <p:cNvPr id="5" name="Picture 4">
            <a:extLst>
              <a:ext uri="{FF2B5EF4-FFF2-40B4-BE49-F238E27FC236}">
                <a16:creationId xmlns:a16="http://schemas.microsoft.com/office/drawing/2014/main" id="{0C1CE4C7-057E-48B0-801A-78B3FF9161AA}"/>
              </a:ext>
            </a:extLst>
          </p:cNvPr>
          <p:cNvPicPr>
            <a:picLocks noChangeAspect="1"/>
          </p:cNvPicPr>
          <p:nvPr/>
        </p:nvPicPr>
        <p:blipFill>
          <a:blip r:embed="rId3"/>
          <a:stretch>
            <a:fillRect/>
          </a:stretch>
        </p:blipFill>
        <p:spPr>
          <a:xfrm>
            <a:off x="7751165" y="5973840"/>
            <a:ext cx="3642650" cy="681779"/>
          </a:xfrm>
          <a:prstGeom prst="rect">
            <a:avLst/>
          </a:prstGeom>
          <a:ln cmpd="sng">
            <a:solidFill>
              <a:schemeClr val="tx1">
                <a:alpha val="87000"/>
              </a:schemeClr>
            </a:solidFill>
          </a:ln>
        </p:spPr>
      </p:pic>
    </p:spTree>
    <p:extLst>
      <p:ext uri="{BB962C8B-B14F-4D97-AF65-F5344CB8AC3E}">
        <p14:creationId xmlns:p14="http://schemas.microsoft.com/office/powerpoint/2010/main" val="3154668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CE3C3A-F6EE-4911-8026-9B04F8CD23AD}"/>
              </a:ext>
            </a:extLst>
          </p:cNvPr>
          <p:cNvSpPr>
            <a:spLocks noGrp="1"/>
          </p:cNvSpPr>
          <p:nvPr>
            <p:ph type="body" sz="quarter" idx="10"/>
          </p:nvPr>
        </p:nvSpPr>
        <p:spPr/>
        <p:txBody>
          <a:bodyPr/>
          <a:lstStyle/>
          <a:p>
            <a:pPr algn="ctr"/>
            <a:r>
              <a:rPr lang="en-US" b="1">
                <a:solidFill>
                  <a:srgbClr val="7030A0"/>
                </a:solidFill>
              </a:rPr>
              <a:t>Voluntary Critical Illness Insurance</a:t>
            </a:r>
            <a:endParaRPr lang="en-US"/>
          </a:p>
        </p:txBody>
      </p:sp>
      <p:sp>
        <p:nvSpPr>
          <p:cNvPr id="3" name="Text Placeholder 2">
            <a:extLst>
              <a:ext uri="{FF2B5EF4-FFF2-40B4-BE49-F238E27FC236}">
                <a16:creationId xmlns:a16="http://schemas.microsoft.com/office/drawing/2014/main" id="{1A523ACE-C5E8-4437-B81F-3B44113CB4D9}"/>
              </a:ext>
            </a:extLst>
          </p:cNvPr>
          <p:cNvSpPr>
            <a:spLocks noGrp="1"/>
          </p:cNvSpPr>
          <p:nvPr>
            <p:ph type="body" sz="quarter" idx="11"/>
          </p:nvPr>
        </p:nvSpPr>
        <p:spPr>
          <a:xfrm>
            <a:off x="438150" y="1311551"/>
            <a:ext cx="11343033" cy="4278544"/>
          </a:xfrm>
        </p:spPr>
        <p:txBody>
          <a:bodyPr/>
          <a:lstStyle/>
          <a:p>
            <a:pPr marL="457200" indent="-457200">
              <a:buFont typeface="Arial" panose="020B0604020202020204" pitchFamily="34" charset="0"/>
              <a:buChar char="•"/>
            </a:pPr>
            <a:r>
              <a:rPr lang="en-US"/>
              <a:t>100% employee paid</a:t>
            </a:r>
          </a:p>
          <a:p>
            <a:pPr marL="457200" indent="-457200">
              <a:buFont typeface="Arial" panose="020B0604020202020204" pitchFamily="34" charset="0"/>
              <a:buChar char="•"/>
            </a:pPr>
            <a:r>
              <a:rPr lang="en-US"/>
              <a:t>Provides a fixed, lump-sum benefit upon diagnosis of a critical illness, which can include heart attack, stroke, paralysis, etc.  </a:t>
            </a:r>
          </a:p>
          <a:p>
            <a:pPr marL="457200" indent="-457200">
              <a:buFont typeface="Arial" panose="020B0604020202020204" pitchFamily="34" charset="0"/>
              <a:buChar char="•"/>
            </a:pPr>
            <a:r>
              <a:rPr lang="en-US"/>
              <a:t>Paid directly to the insured and may be used for any reason.  Some include deductibles, prescriptions, transportation and childcare.</a:t>
            </a:r>
          </a:p>
          <a:p>
            <a:pPr marL="457200" indent="-457200">
              <a:buFont typeface="Arial" panose="020B0604020202020204" pitchFamily="34" charset="0"/>
              <a:buChar char="•"/>
            </a:pPr>
            <a:r>
              <a:rPr lang="en-US"/>
              <a:t>Refer to EBC for guaranteed issue amounts</a:t>
            </a:r>
          </a:p>
          <a:p>
            <a:endParaRPr lang="en-US"/>
          </a:p>
        </p:txBody>
      </p:sp>
      <p:pic>
        <p:nvPicPr>
          <p:cNvPr id="5" name="Picture 4">
            <a:extLst>
              <a:ext uri="{FF2B5EF4-FFF2-40B4-BE49-F238E27FC236}">
                <a16:creationId xmlns:a16="http://schemas.microsoft.com/office/drawing/2014/main" id="{739FD0CB-08C5-4741-A783-AE59928F1FC5}"/>
              </a:ext>
            </a:extLst>
          </p:cNvPr>
          <p:cNvPicPr>
            <a:picLocks noChangeAspect="1"/>
          </p:cNvPicPr>
          <p:nvPr/>
        </p:nvPicPr>
        <p:blipFill>
          <a:blip r:embed="rId3"/>
          <a:stretch>
            <a:fillRect/>
          </a:stretch>
        </p:blipFill>
        <p:spPr>
          <a:xfrm>
            <a:off x="7751165" y="5973840"/>
            <a:ext cx="3642650" cy="681779"/>
          </a:xfrm>
          <a:prstGeom prst="rect">
            <a:avLst/>
          </a:prstGeom>
          <a:ln cmpd="sng">
            <a:solidFill>
              <a:schemeClr val="tx1">
                <a:alpha val="87000"/>
              </a:schemeClr>
            </a:solidFill>
          </a:ln>
        </p:spPr>
      </p:pic>
    </p:spTree>
    <p:extLst>
      <p:ext uri="{BB962C8B-B14F-4D97-AF65-F5344CB8AC3E}">
        <p14:creationId xmlns:p14="http://schemas.microsoft.com/office/powerpoint/2010/main" val="2094409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FDCABB-4264-4755-AEE9-361D50D232EA}"/>
              </a:ext>
            </a:extLst>
          </p:cNvPr>
          <p:cNvSpPr>
            <a:spLocks noGrp="1"/>
          </p:cNvSpPr>
          <p:nvPr>
            <p:ph type="body" sz="quarter" idx="10"/>
          </p:nvPr>
        </p:nvSpPr>
        <p:spPr/>
        <p:txBody>
          <a:bodyPr/>
          <a:lstStyle/>
          <a:p>
            <a:pPr algn="ctr"/>
            <a:r>
              <a:rPr lang="en-US" b="1">
                <a:solidFill>
                  <a:srgbClr val="7030A0"/>
                </a:solidFill>
              </a:rPr>
              <a:t>Voluntary Accident Insurance</a:t>
            </a:r>
            <a:endParaRPr lang="en-US"/>
          </a:p>
        </p:txBody>
      </p:sp>
      <p:sp>
        <p:nvSpPr>
          <p:cNvPr id="3" name="Text Placeholder 2">
            <a:extLst>
              <a:ext uri="{FF2B5EF4-FFF2-40B4-BE49-F238E27FC236}">
                <a16:creationId xmlns:a16="http://schemas.microsoft.com/office/drawing/2014/main" id="{1FA66E9C-A51A-4F03-8D36-1144A6DB5F89}"/>
              </a:ext>
            </a:extLst>
          </p:cNvPr>
          <p:cNvSpPr>
            <a:spLocks noGrp="1"/>
          </p:cNvSpPr>
          <p:nvPr>
            <p:ph type="body" sz="quarter" idx="11"/>
          </p:nvPr>
        </p:nvSpPr>
        <p:spPr>
          <a:xfrm>
            <a:off x="437530" y="1537794"/>
            <a:ext cx="11343033" cy="4024020"/>
          </a:xfrm>
        </p:spPr>
        <p:txBody>
          <a:bodyPr/>
          <a:lstStyle/>
          <a:p>
            <a:pPr marL="457200" indent="-457200">
              <a:buFont typeface="Arial" panose="020B0604020202020204" pitchFamily="34" charset="0"/>
              <a:buChar char="•"/>
            </a:pPr>
            <a:r>
              <a:rPr lang="en-US"/>
              <a:t>100% employee paid.</a:t>
            </a:r>
          </a:p>
          <a:p>
            <a:pPr marL="457200" indent="-457200">
              <a:buFont typeface="Arial" panose="020B0604020202020204" pitchFamily="34" charset="0"/>
              <a:buChar char="•"/>
            </a:pPr>
            <a:r>
              <a:rPr lang="en-US" altLang="en-US"/>
              <a:t>Accident insurance provides a range of fixed, lump-sum benefits to help offset the costs associated with a covered accident. </a:t>
            </a:r>
          </a:p>
          <a:p>
            <a:pPr marL="457200" indent="-457200">
              <a:buFont typeface="Arial" panose="020B0604020202020204" pitchFamily="34" charset="0"/>
              <a:buChar char="•"/>
            </a:pPr>
            <a:r>
              <a:rPr lang="en-US" altLang="en-US"/>
              <a:t>Paid directly to you and may be used for any purpose, such as deductibles, prescriptions, transportation, childcare, etc. </a:t>
            </a:r>
          </a:p>
          <a:p>
            <a:pPr marL="457200" indent="-457200">
              <a:buFont typeface="Arial" panose="020B0604020202020204" pitchFamily="34" charset="0"/>
              <a:buChar char="•"/>
            </a:pPr>
            <a:r>
              <a:rPr lang="en-US" altLang="en-US"/>
              <a:t>The amount you receive varies by type of accident incurred. </a:t>
            </a:r>
          </a:p>
          <a:p>
            <a:pPr marL="457200" indent="-457200">
              <a:buFont typeface="Arial" panose="020B0604020202020204" pitchFamily="34" charset="0"/>
              <a:buChar char="•"/>
            </a:pPr>
            <a:r>
              <a:rPr lang="en-US"/>
              <a:t>Refer to EBC for further details.</a:t>
            </a:r>
          </a:p>
          <a:p>
            <a:endParaRPr lang="en-US"/>
          </a:p>
        </p:txBody>
      </p:sp>
      <p:pic>
        <p:nvPicPr>
          <p:cNvPr id="5" name="Picture 4">
            <a:extLst>
              <a:ext uri="{FF2B5EF4-FFF2-40B4-BE49-F238E27FC236}">
                <a16:creationId xmlns:a16="http://schemas.microsoft.com/office/drawing/2014/main" id="{A2AAE21A-7DB2-4EC7-B83E-B3DC52541AAB}"/>
              </a:ext>
            </a:extLst>
          </p:cNvPr>
          <p:cNvPicPr>
            <a:picLocks noChangeAspect="1"/>
          </p:cNvPicPr>
          <p:nvPr/>
        </p:nvPicPr>
        <p:blipFill>
          <a:blip r:embed="rId3"/>
          <a:stretch>
            <a:fillRect/>
          </a:stretch>
        </p:blipFill>
        <p:spPr>
          <a:xfrm>
            <a:off x="7751165" y="5973840"/>
            <a:ext cx="3642650" cy="681779"/>
          </a:xfrm>
          <a:prstGeom prst="rect">
            <a:avLst/>
          </a:prstGeom>
          <a:ln cmpd="sng">
            <a:solidFill>
              <a:schemeClr val="tx1">
                <a:alpha val="87000"/>
              </a:schemeClr>
            </a:solidFill>
          </a:ln>
        </p:spPr>
      </p:pic>
    </p:spTree>
    <p:extLst>
      <p:ext uri="{BB962C8B-B14F-4D97-AF65-F5344CB8AC3E}">
        <p14:creationId xmlns:p14="http://schemas.microsoft.com/office/powerpoint/2010/main" val="3771557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273B25-4AB1-4D76-A6FD-56A94D4884E8}"/>
              </a:ext>
            </a:extLst>
          </p:cNvPr>
          <p:cNvSpPr>
            <a:spLocks noGrp="1"/>
          </p:cNvSpPr>
          <p:nvPr>
            <p:ph type="body" sz="quarter" idx="10"/>
          </p:nvPr>
        </p:nvSpPr>
        <p:spPr/>
        <p:txBody>
          <a:bodyPr/>
          <a:lstStyle/>
          <a:p>
            <a:r>
              <a:rPr lang="en-US" b="1">
                <a:solidFill>
                  <a:srgbClr val="7030A0"/>
                </a:solidFill>
              </a:rPr>
              <a:t>Voluntary Identity Theft</a:t>
            </a:r>
            <a:endParaRPr lang="en-US"/>
          </a:p>
          <a:p>
            <a:endParaRPr lang="en-US"/>
          </a:p>
        </p:txBody>
      </p:sp>
      <p:sp>
        <p:nvSpPr>
          <p:cNvPr id="3" name="Text Placeholder 2">
            <a:extLst>
              <a:ext uri="{FF2B5EF4-FFF2-40B4-BE49-F238E27FC236}">
                <a16:creationId xmlns:a16="http://schemas.microsoft.com/office/drawing/2014/main" id="{476E2B00-10E9-4C60-9B67-291B72F255C7}"/>
              </a:ext>
            </a:extLst>
          </p:cNvPr>
          <p:cNvSpPr>
            <a:spLocks noGrp="1"/>
          </p:cNvSpPr>
          <p:nvPr>
            <p:ph type="body" sz="quarter" idx="11"/>
          </p:nvPr>
        </p:nvSpPr>
        <p:spPr>
          <a:xfrm>
            <a:off x="438150" y="1330960"/>
            <a:ext cx="4489449" cy="3616960"/>
          </a:xfrm>
        </p:spPr>
        <p:txBody>
          <a:bodyPr/>
          <a:lstStyle/>
          <a:p>
            <a:pPr marL="457200" indent="-457200">
              <a:buFont typeface="Arial" panose="020B0604020202020204" pitchFamily="34" charset="0"/>
              <a:buChar char="•"/>
            </a:pPr>
            <a:endParaRPr lang="en-US"/>
          </a:p>
          <a:p>
            <a:pPr marL="285750" indent="-285750" algn="l">
              <a:buFont typeface="Arial" panose="020B0604020202020204" pitchFamily="34" charset="0"/>
              <a:buChar char="•"/>
            </a:pPr>
            <a:r>
              <a:rPr lang="en-US" sz="2400" b="0" i="0" u="none" strike="noStrike" baseline="0">
                <a:solidFill>
                  <a:schemeClr val="tx1"/>
                </a:solidFill>
              </a:rPr>
              <a:t>Identity theft occurs when someone steals your personal information —such as your name, Social Security number, and date of birth</a:t>
            </a:r>
          </a:p>
          <a:p>
            <a:pPr marL="285750" indent="-285750">
              <a:buFont typeface="Arial" panose="020B0604020202020204" pitchFamily="34" charset="0"/>
              <a:buChar char="•"/>
            </a:pPr>
            <a:r>
              <a:rPr lang="en-US" sz="2400">
                <a:solidFill>
                  <a:schemeClr val="tx1"/>
                </a:solidFill>
              </a:rPr>
              <a:t>100% employee paid</a:t>
            </a:r>
          </a:p>
          <a:p>
            <a:pPr marL="285750" indent="-285750">
              <a:buFont typeface="Arial" panose="020B0604020202020204" pitchFamily="34" charset="0"/>
              <a:buChar char="•"/>
            </a:pPr>
            <a:r>
              <a:rPr lang="en-US" sz="2400">
                <a:solidFill>
                  <a:schemeClr val="tx1"/>
                </a:solidFill>
              </a:rPr>
              <a:t>Portable </a:t>
            </a:r>
          </a:p>
          <a:p>
            <a:pPr marL="285750" indent="-285750">
              <a:buFont typeface="Arial" panose="020B0604020202020204" pitchFamily="34" charset="0"/>
              <a:buChar char="•"/>
            </a:pPr>
            <a:r>
              <a:rPr lang="en-US" sz="2400">
                <a:solidFill>
                  <a:schemeClr val="tx1"/>
                </a:solidFill>
              </a:rPr>
              <a:t>Refer to EBC for further details</a:t>
            </a:r>
          </a:p>
          <a:p>
            <a:pPr marL="285750" indent="-285750">
              <a:buFont typeface="Arial" panose="020B0604020202020204" pitchFamily="34" charset="0"/>
              <a:buChar char="•"/>
            </a:pPr>
            <a:endParaRPr lang="en-US" sz="1800"/>
          </a:p>
          <a:p>
            <a:pPr marL="285750" indent="-285750" algn="l">
              <a:buFont typeface="Arial" panose="020B0604020202020204" pitchFamily="34" charset="0"/>
              <a:buChar char="•"/>
            </a:pPr>
            <a:endParaRPr lang="en-US" sz="1800">
              <a:solidFill>
                <a:srgbClr val="5E7676"/>
              </a:solidFill>
              <a:latin typeface="Orgon-Light"/>
            </a:endParaRPr>
          </a:p>
          <a:p>
            <a:pPr marL="285750" indent="-285750" algn="l">
              <a:buFont typeface="Arial" panose="020B0604020202020204" pitchFamily="34" charset="0"/>
              <a:buChar char="•"/>
            </a:pPr>
            <a:endParaRPr lang="en-US" sz="1800" b="0" i="0" u="none" strike="noStrike" baseline="0">
              <a:solidFill>
                <a:srgbClr val="5E7676"/>
              </a:solidFill>
              <a:latin typeface="Orgon-Light"/>
            </a:endParaRPr>
          </a:p>
          <a:p>
            <a:pPr marL="457200" indent="-457200">
              <a:buFont typeface="Arial" panose="020B0604020202020204" pitchFamily="34" charset="0"/>
              <a:buChar char="•"/>
            </a:pPr>
            <a:endParaRPr lang="en-US"/>
          </a:p>
        </p:txBody>
      </p:sp>
      <p:pic>
        <p:nvPicPr>
          <p:cNvPr id="4" name="Picture 3">
            <a:extLst>
              <a:ext uri="{FF2B5EF4-FFF2-40B4-BE49-F238E27FC236}">
                <a16:creationId xmlns:a16="http://schemas.microsoft.com/office/drawing/2014/main" id="{3C408FDE-FA19-4519-B981-1F9FB16E91FF}"/>
              </a:ext>
            </a:extLst>
          </p:cNvPr>
          <p:cNvPicPr>
            <a:picLocks noChangeAspect="1"/>
          </p:cNvPicPr>
          <p:nvPr/>
        </p:nvPicPr>
        <p:blipFill>
          <a:blip r:embed="rId3"/>
          <a:stretch>
            <a:fillRect/>
          </a:stretch>
        </p:blipFill>
        <p:spPr>
          <a:xfrm>
            <a:off x="8347461" y="5929120"/>
            <a:ext cx="3052058" cy="771219"/>
          </a:xfrm>
          <a:prstGeom prst="rect">
            <a:avLst/>
          </a:prstGeom>
        </p:spPr>
      </p:pic>
      <p:pic>
        <p:nvPicPr>
          <p:cNvPr id="5" name="Picture 4">
            <a:extLst>
              <a:ext uri="{FF2B5EF4-FFF2-40B4-BE49-F238E27FC236}">
                <a16:creationId xmlns:a16="http://schemas.microsoft.com/office/drawing/2014/main" id="{C3B85C79-B9FE-4F35-90B0-15E9FC14990A}"/>
              </a:ext>
            </a:extLst>
          </p:cNvPr>
          <p:cNvPicPr>
            <a:picLocks noChangeAspect="1"/>
          </p:cNvPicPr>
          <p:nvPr/>
        </p:nvPicPr>
        <p:blipFill>
          <a:blip r:embed="rId4"/>
          <a:stretch>
            <a:fillRect/>
          </a:stretch>
        </p:blipFill>
        <p:spPr>
          <a:xfrm>
            <a:off x="4738633" y="1764797"/>
            <a:ext cx="7217657" cy="3617864"/>
          </a:xfrm>
          <a:prstGeom prst="rect">
            <a:avLst/>
          </a:prstGeom>
        </p:spPr>
      </p:pic>
      <p:graphicFrame>
        <p:nvGraphicFramePr>
          <p:cNvPr id="8" name="Table 7">
            <a:extLst>
              <a:ext uri="{FF2B5EF4-FFF2-40B4-BE49-F238E27FC236}">
                <a16:creationId xmlns:a16="http://schemas.microsoft.com/office/drawing/2014/main" id="{F410DCF6-9E8C-4788-B6FF-3E05FBA11784}"/>
              </a:ext>
            </a:extLst>
          </p:cNvPr>
          <p:cNvGraphicFramePr>
            <a:graphicFrameLocks noGrp="1"/>
          </p:cNvGraphicFramePr>
          <p:nvPr>
            <p:extLst>
              <p:ext uri="{D42A27DB-BD31-4B8C-83A1-F6EECF244321}">
                <p14:modId xmlns:p14="http://schemas.microsoft.com/office/powerpoint/2010/main" val="2872051007"/>
              </p:ext>
            </p:extLst>
          </p:nvPr>
        </p:nvGraphicFramePr>
        <p:xfrm>
          <a:off x="7914640" y="284004"/>
          <a:ext cx="3865922" cy="1331436"/>
        </p:xfrm>
        <a:graphic>
          <a:graphicData uri="http://schemas.openxmlformats.org/drawingml/2006/table">
            <a:tbl>
              <a:tblPr/>
              <a:tblGrid>
                <a:gridCol w="2249263">
                  <a:extLst>
                    <a:ext uri="{9D8B030D-6E8A-4147-A177-3AD203B41FA5}">
                      <a16:colId xmlns:a16="http://schemas.microsoft.com/office/drawing/2014/main" val="850703822"/>
                    </a:ext>
                  </a:extLst>
                </a:gridCol>
                <a:gridCol w="1616659">
                  <a:extLst>
                    <a:ext uri="{9D8B030D-6E8A-4147-A177-3AD203B41FA5}">
                      <a16:colId xmlns:a16="http://schemas.microsoft.com/office/drawing/2014/main" val="1346628767"/>
                    </a:ext>
                  </a:extLst>
                </a:gridCol>
              </a:tblGrid>
              <a:tr h="280509">
                <a:tc gridSpan="2">
                  <a:txBody>
                    <a:bodyPr/>
                    <a:lstStyle/>
                    <a:p>
                      <a:pPr algn="ctr" fontAlgn="b"/>
                      <a:r>
                        <a:rPr lang="en-US" sz="1400" b="1" i="0" u="none" strike="noStrike">
                          <a:solidFill>
                            <a:srgbClr val="7030A0"/>
                          </a:solidFill>
                          <a:effectLst/>
                          <a:latin typeface="Arial" panose="020B0604020202020204" pitchFamily="34" charset="0"/>
                        </a:rPr>
                        <a:t>Identity Theft</a:t>
                      </a:r>
                    </a:p>
                  </a:txBody>
                  <a:tcPr marL="4763" marR="4763" marT="4763"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45910741"/>
                  </a:ext>
                </a:extLst>
              </a:tr>
              <a:tr h="225129">
                <a:tc gridSpan="2">
                  <a:txBody>
                    <a:bodyPr/>
                    <a:lstStyle/>
                    <a:p>
                      <a:pPr algn="ctr" fontAlgn="b"/>
                      <a:r>
                        <a:rPr lang="en-US" sz="1400" b="1" i="0" u="none" strike="noStrike">
                          <a:solidFill>
                            <a:srgbClr val="000000"/>
                          </a:solidFill>
                          <a:effectLst/>
                          <a:latin typeface="Arial" panose="020B0604020202020204" pitchFamily="34" charset="0"/>
                        </a:rPr>
                        <a:t>Employee Contribution</a:t>
                      </a:r>
                    </a:p>
                  </a:txBody>
                  <a:tcPr marL="4763" marR="4763" marT="4763"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89752892"/>
                  </a:ext>
                </a:extLst>
              </a:tr>
              <a:tr h="275266">
                <a:tc>
                  <a:txBody>
                    <a:bodyPr/>
                    <a:lstStyle/>
                    <a:p>
                      <a:pPr algn="l" fontAlgn="b"/>
                      <a:r>
                        <a:rPr lang="en-US" sz="1400" b="1" i="0" u="none" strike="noStrike">
                          <a:solidFill>
                            <a:srgbClr val="000000"/>
                          </a:solidFill>
                          <a:effectLst/>
                          <a:latin typeface="Arial" panose="020B0604020202020204" pitchFamily="34" charset="0"/>
                        </a:rPr>
                        <a:t>Election</a:t>
                      </a:r>
                    </a:p>
                  </a:txBody>
                  <a:tcPr marL="4763" marR="4763" marT="4763" marB="0" anchor="b">
                    <a:lnL w="1905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Arial" panose="020B0604020202020204" pitchFamily="34" charset="0"/>
                        </a:rPr>
                        <a:t> Bi-Weekly </a:t>
                      </a: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748443"/>
                  </a:ext>
                </a:extLst>
              </a:tr>
              <a:tr h="275266">
                <a:tc>
                  <a:txBody>
                    <a:bodyPr/>
                    <a:lstStyle/>
                    <a:p>
                      <a:pPr algn="l" fontAlgn="b"/>
                      <a:r>
                        <a:rPr lang="en-US" sz="1400" b="0" i="0" u="none" strike="noStrike">
                          <a:solidFill>
                            <a:srgbClr val="000000"/>
                          </a:solidFill>
                          <a:effectLst/>
                          <a:latin typeface="Arial" panose="020B0604020202020204" pitchFamily="34" charset="0"/>
                        </a:rPr>
                        <a:t>Employee only</a:t>
                      </a:r>
                    </a:p>
                  </a:txBody>
                  <a:tcPr marL="4763" marR="4763" marT="4763" marB="0" anchor="b">
                    <a:lnL w="1905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 $              4.38 </a:t>
                      </a: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916261"/>
                  </a:ext>
                </a:extLst>
              </a:tr>
              <a:tr h="275266">
                <a:tc>
                  <a:txBody>
                    <a:bodyPr/>
                    <a:lstStyle/>
                    <a:p>
                      <a:pPr algn="l" fontAlgn="b"/>
                      <a:r>
                        <a:rPr lang="en-US" sz="1400" b="0" i="0" u="none" strike="noStrike">
                          <a:solidFill>
                            <a:srgbClr val="000000"/>
                          </a:solidFill>
                          <a:effectLst/>
                          <a:latin typeface="Arial" panose="020B0604020202020204" pitchFamily="34" charset="0"/>
                        </a:rPr>
                        <a:t>Family</a:t>
                      </a:r>
                    </a:p>
                  </a:txBody>
                  <a:tcPr marL="4763" marR="4763" marT="4763" marB="0" anchor="b">
                    <a:lnL w="1905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 $              7.80 </a:t>
                      </a: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3362067"/>
                  </a:ext>
                </a:extLst>
              </a:tr>
            </a:tbl>
          </a:graphicData>
        </a:graphic>
      </p:graphicFrame>
    </p:spTree>
    <p:extLst>
      <p:ext uri="{BB962C8B-B14F-4D97-AF65-F5344CB8AC3E}">
        <p14:creationId xmlns:p14="http://schemas.microsoft.com/office/powerpoint/2010/main" val="1407690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84A3C6A-7012-4EF7-9C37-439A15539A5E}"/>
              </a:ext>
            </a:extLst>
          </p:cNvPr>
          <p:cNvSpPr>
            <a:spLocks noGrp="1"/>
          </p:cNvSpPr>
          <p:nvPr>
            <p:ph type="body" sz="quarter" idx="11"/>
          </p:nvPr>
        </p:nvSpPr>
        <p:spPr>
          <a:xfrm>
            <a:off x="194959" y="1321830"/>
            <a:ext cx="11607400" cy="4334252"/>
          </a:xfrm>
        </p:spPr>
        <p:txBody>
          <a:bodyPr/>
          <a:lstStyle/>
          <a:p>
            <a:pPr marL="457200" indent="-457200">
              <a:buFont typeface="Arial" panose="020B0604020202020204" pitchFamily="34" charset="0"/>
              <a:buChar char="•"/>
            </a:pPr>
            <a:r>
              <a:rPr lang="en-US" b="1" dirty="0"/>
              <a:t>Open Enrollment is held annually in November for a January 1 effective date.  All employees must enroll in and/or waive benefits each November.  </a:t>
            </a:r>
          </a:p>
          <a:p>
            <a:pPr marL="457200" indent="-457200">
              <a:buFont typeface="Arial" panose="020B0604020202020204" pitchFamily="34" charset="0"/>
              <a:buChar char="•"/>
            </a:pPr>
            <a:r>
              <a:rPr lang="en-US" b="1" dirty="0"/>
              <a:t>Please enroll no later than Tuesday, November 22</a:t>
            </a:r>
          </a:p>
          <a:p>
            <a:pPr marL="457200" indent="-457200">
              <a:buFont typeface="Arial" panose="020B0604020202020204" pitchFamily="34" charset="0"/>
              <a:buChar char="•"/>
            </a:pPr>
            <a:r>
              <a:rPr lang="en-US" dirty="0"/>
              <a:t>All Regular Full Time Employees who work at least 30-hours per week, and Regular Part Time Employees who work at least 16-hours per week are eligible for benefits </a:t>
            </a:r>
          </a:p>
          <a:p>
            <a:pPr marL="457200" indent="-457200">
              <a:buFont typeface="Arial" panose="020B0604020202020204" pitchFamily="34" charset="0"/>
              <a:buChar char="•"/>
            </a:pPr>
            <a:r>
              <a:rPr lang="en-US" dirty="0"/>
              <a:t>You may also enroll mid-year if you experience a life event (loss of insurance, marriage, divorce, newborn child, adoption of child). </a:t>
            </a:r>
          </a:p>
          <a:p>
            <a:pPr marL="457200" indent="-457200">
              <a:buFont typeface="Arial" panose="020B0604020202020204" pitchFamily="34" charset="0"/>
              <a:buChar char="•"/>
            </a:pPr>
            <a:r>
              <a:rPr lang="en-US" dirty="0"/>
              <a:t>If your employment ends, your insurance will terminate on the last day of the month of your termination.</a:t>
            </a:r>
          </a:p>
          <a:p>
            <a:endParaRPr lang="en-US" dirty="0"/>
          </a:p>
        </p:txBody>
      </p:sp>
      <p:sp>
        <p:nvSpPr>
          <p:cNvPr id="2" name="Title 1"/>
          <p:cNvSpPr>
            <a:spLocks noGrp="1"/>
          </p:cNvSpPr>
          <p:nvPr>
            <p:ph type="title" idx="4294967295"/>
          </p:nvPr>
        </p:nvSpPr>
        <p:spPr>
          <a:xfrm>
            <a:off x="1109940" y="374515"/>
            <a:ext cx="10515600" cy="827403"/>
          </a:xfrm>
          <a:prstGeom prst="rect">
            <a:avLst/>
          </a:prstGeom>
        </p:spPr>
        <p:txBody>
          <a:bodyPr/>
          <a:lstStyle/>
          <a:p>
            <a:pPr marL="120650" algn="ctr"/>
            <a:r>
              <a:rPr lang="en-US" b="1">
                <a:solidFill>
                  <a:srgbClr val="7030A0"/>
                </a:solidFill>
                <a:latin typeface="+mn-lt"/>
              </a:rPr>
              <a:t>Enrollment Eligibility</a:t>
            </a:r>
            <a:endParaRPr lang="en-US" b="1">
              <a:solidFill>
                <a:srgbClr val="7030A0"/>
              </a:solidFill>
              <a:latin typeface="+mn-lt"/>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94959" y="163475"/>
            <a:ext cx="2058047" cy="1003457"/>
          </a:xfrm>
          <a:prstGeom prst="rect">
            <a:avLst/>
          </a:prstGeom>
        </p:spPr>
      </p:pic>
    </p:spTree>
    <p:extLst>
      <p:ext uri="{BB962C8B-B14F-4D97-AF65-F5344CB8AC3E}">
        <p14:creationId xmlns:p14="http://schemas.microsoft.com/office/powerpoint/2010/main" val="4057590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1E38-0272-47E4-A747-E17E32C07C11}"/>
              </a:ext>
            </a:extLst>
          </p:cNvPr>
          <p:cNvSpPr txBox="1">
            <a:spLocks/>
          </p:cNvSpPr>
          <p:nvPr/>
        </p:nvSpPr>
        <p:spPr>
          <a:xfrm>
            <a:off x="270202" y="-21633"/>
            <a:ext cx="10515600" cy="11637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0656"/>
            <a:endParaRPr lang="en-US">
              <a:solidFill>
                <a:srgbClr val="7030A0"/>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8A57F35B-68B8-4FD9-BB91-619AF6A58CF9}"/>
              </a:ext>
            </a:extLst>
          </p:cNvPr>
          <p:cNvSpPr txBox="1">
            <a:spLocks/>
          </p:cNvSpPr>
          <p:nvPr/>
        </p:nvSpPr>
        <p:spPr>
          <a:xfrm>
            <a:off x="144780" y="289561"/>
            <a:ext cx="11501788" cy="67113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0656"/>
            <a:r>
              <a:rPr lang="en-US" dirty="0">
                <a:solidFill>
                  <a:srgbClr val="7030A0"/>
                </a:solidFill>
                <a:latin typeface="Times New Roman" panose="02020603050405020304" pitchFamily="18" charset="0"/>
                <a:cs typeface="Times New Roman" panose="02020603050405020304" pitchFamily="18" charset="0"/>
              </a:rPr>
              <a:t>Legal Services Voluntary Benefit </a:t>
            </a:r>
            <a:r>
              <a:rPr lang="en-US" sz="2800" dirty="0">
                <a:solidFill>
                  <a:srgbClr val="7030A0"/>
                </a:solidFill>
                <a:latin typeface="Times New Roman" panose="02020603050405020304" pitchFamily="18" charset="0"/>
                <a:cs typeface="Times New Roman" panose="02020603050405020304" pitchFamily="18" charset="0"/>
              </a:rPr>
              <a:t>(employee paid)</a:t>
            </a:r>
          </a:p>
        </p:txBody>
      </p:sp>
      <p:sp>
        <p:nvSpPr>
          <p:cNvPr id="5" name="Content Placeholder 2">
            <a:extLst>
              <a:ext uri="{FF2B5EF4-FFF2-40B4-BE49-F238E27FC236}">
                <a16:creationId xmlns:a16="http://schemas.microsoft.com/office/drawing/2014/main" id="{373805D9-04E0-4D7A-BCDE-CC4692132D40}"/>
              </a:ext>
            </a:extLst>
          </p:cNvPr>
          <p:cNvSpPr txBox="1">
            <a:spLocks/>
          </p:cNvSpPr>
          <p:nvPr/>
        </p:nvSpPr>
        <p:spPr>
          <a:xfrm>
            <a:off x="389598" y="964928"/>
            <a:ext cx="11532200" cy="4684032"/>
          </a:xfrm>
          <a:prstGeom prst="rect">
            <a:avLst/>
          </a:prstGeom>
        </p:spPr>
        <p:txBody>
          <a:bodyPr vert="horz" lIns="91441" tIns="45720" rIns="91441"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9600" b="1" dirty="0">
                <a:cs typeface="Times New Roman" panose="02020603050405020304" pitchFamily="18" charset="0"/>
              </a:rPr>
              <a:t>A legal insurance plan that provides support and protection for unexpected legal issues. </a:t>
            </a:r>
          </a:p>
          <a:p>
            <a:pPr marL="0" indent="0">
              <a:lnSpc>
                <a:spcPct val="150000"/>
              </a:lnSpc>
              <a:buNone/>
            </a:pPr>
            <a:r>
              <a:rPr lang="en-US" sz="9600" dirty="0">
                <a:cs typeface="Times New Roman" panose="02020603050405020304" pitchFamily="18" charset="0"/>
              </a:rPr>
              <a:t>What you get: </a:t>
            </a:r>
          </a:p>
          <a:p>
            <a:pPr lvl="1">
              <a:lnSpc>
                <a:spcPct val="150000"/>
              </a:lnSpc>
            </a:pPr>
            <a:r>
              <a:rPr lang="en-US" sz="9600" dirty="0">
                <a:cs typeface="Times New Roman" panose="02020603050405020304" pitchFamily="18" charset="0"/>
              </a:rPr>
              <a:t>An attorney with expertise specific to your personal legal matter.</a:t>
            </a:r>
          </a:p>
          <a:p>
            <a:pPr lvl="1">
              <a:lnSpc>
                <a:spcPct val="150000"/>
              </a:lnSpc>
            </a:pPr>
            <a:r>
              <a:rPr lang="en-US" sz="9600" dirty="0">
                <a:cs typeface="Times New Roman" panose="02020603050405020304" pitchFamily="18" charset="0"/>
              </a:rPr>
              <a:t>Access to a national network of attorneys with exceptional experience that are matched to best meet your needs.</a:t>
            </a:r>
          </a:p>
          <a:p>
            <a:pPr lvl="1">
              <a:lnSpc>
                <a:spcPct val="150000"/>
              </a:lnSpc>
            </a:pPr>
            <a:r>
              <a:rPr lang="en-US" sz="9600" dirty="0">
                <a:cs typeface="Times New Roman" panose="02020603050405020304" pitchFamily="18" charset="0"/>
              </a:rPr>
              <a:t>Assistance navigating common individual of family legal issues.</a:t>
            </a:r>
          </a:p>
          <a:p>
            <a:pPr marL="0" indent="0">
              <a:lnSpc>
                <a:spcPct val="150000"/>
              </a:lnSpc>
              <a:buNone/>
            </a:pPr>
            <a:r>
              <a:rPr lang="en-US" sz="9600" dirty="0">
                <a:cs typeface="Times New Roman" panose="02020603050405020304" pitchFamily="18" charset="0"/>
              </a:rPr>
              <a:t>Includes coverage for employee, spouse and unmarried dependent children up to age 26</a:t>
            </a:r>
          </a:p>
          <a:p>
            <a:pPr marL="0" indent="0">
              <a:lnSpc>
                <a:spcPct val="150000"/>
              </a:lnSpc>
              <a:buNone/>
            </a:pPr>
            <a:r>
              <a:rPr lang="en-US" sz="9600" dirty="0">
                <a:cs typeface="Times New Roman" panose="02020603050405020304" pitchFamily="18" charset="0"/>
              </a:rPr>
              <a:t>100% employee paid, portable voluntary benefit and is portable upon termination</a:t>
            </a:r>
            <a:endParaRPr lang="en-US" sz="6300" dirty="0">
              <a:cs typeface="Times New Roman" panose="02020603050405020304" pitchFamily="18" charset="0"/>
            </a:endParaRPr>
          </a:p>
        </p:txBody>
      </p:sp>
      <p:pic>
        <p:nvPicPr>
          <p:cNvPr id="6" name="Picture 5">
            <a:extLst>
              <a:ext uri="{FF2B5EF4-FFF2-40B4-BE49-F238E27FC236}">
                <a16:creationId xmlns:a16="http://schemas.microsoft.com/office/drawing/2014/main" id="{A64099F4-9EAC-47C9-8F32-4F3749F2D575}"/>
              </a:ext>
            </a:extLst>
          </p:cNvPr>
          <p:cNvPicPr>
            <a:picLocks noChangeAspect="1"/>
          </p:cNvPicPr>
          <p:nvPr/>
        </p:nvPicPr>
        <p:blipFill>
          <a:blip r:embed="rId3"/>
          <a:stretch>
            <a:fillRect/>
          </a:stretch>
        </p:blipFill>
        <p:spPr>
          <a:xfrm>
            <a:off x="8404844" y="5984703"/>
            <a:ext cx="2909878" cy="728780"/>
          </a:xfrm>
          <a:prstGeom prst="rect">
            <a:avLst/>
          </a:prstGeom>
        </p:spPr>
      </p:pic>
      <p:pic>
        <p:nvPicPr>
          <p:cNvPr id="7" name="Picture 6">
            <a:extLst>
              <a:ext uri="{FF2B5EF4-FFF2-40B4-BE49-F238E27FC236}">
                <a16:creationId xmlns:a16="http://schemas.microsoft.com/office/drawing/2014/main" id="{1CC8253A-A800-48FA-9D1B-7CEF392BAC7B}"/>
              </a:ext>
            </a:extLst>
          </p:cNvPr>
          <p:cNvPicPr>
            <a:picLocks noChangeAspect="1"/>
          </p:cNvPicPr>
          <p:nvPr/>
        </p:nvPicPr>
        <p:blipFill>
          <a:blip r:embed="rId4"/>
          <a:stretch>
            <a:fillRect/>
          </a:stretch>
        </p:blipFill>
        <p:spPr>
          <a:xfrm>
            <a:off x="10099906" y="1602630"/>
            <a:ext cx="1371791" cy="92405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75942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71D9A3-2AA6-4D2B-9BBD-B8FD319DB649}"/>
              </a:ext>
            </a:extLst>
          </p:cNvPr>
          <p:cNvSpPr>
            <a:spLocks noGrp="1"/>
          </p:cNvSpPr>
          <p:nvPr>
            <p:ph type="body" sz="quarter" idx="10"/>
          </p:nvPr>
        </p:nvSpPr>
        <p:spPr/>
        <p:txBody>
          <a:bodyPr/>
          <a:lstStyle/>
          <a:p>
            <a:pPr algn="ctr"/>
            <a:r>
              <a:rPr lang="en-US" sz="3900" b="1">
                <a:solidFill>
                  <a:srgbClr val="7030A0"/>
                </a:solidFill>
              </a:rPr>
              <a:t>Life Insurance, AD&amp;D, Short Term Disability &amp; Long-Term Disability</a:t>
            </a:r>
            <a:endParaRPr lang="en-US" sz="3900"/>
          </a:p>
        </p:txBody>
      </p:sp>
      <p:sp>
        <p:nvSpPr>
          <p:cNvPr id="3" name="Text Placeholder 2">
            <a:extLst>
              <a:ext uri="{FF2B5EF4-FFF2-40B4-BE49-F238E27FC236}">
                <a16:creationId xmlns:a16="http://schemas.microsoft.com/office/drawing/2014/main" id="{8AE7E99A-0E7C-461A-977E-0E311DF69A12}"/>
              </a:ext>
            </a:extLst>
          </p:cNvPr>
          <p:cNvSpPr>
            <a:spLocks noGrp="1"/>
          </p:cNvSpPr>
          <p:nvPr>
            <p:ph type="body" sz="quarter" idx="11"/>
          </p:nvPr>
        </p:nvSpPr>
        <p:spPr>
          <a:xfrm>
            <a:off x="513564" y="1848878"/>
            <a:ext cx="11343033" cy="3769601"/>
          </a:xfrm>
        </p:spPr>
        <p:txBody>
          <a:bodyPr/>
          <a:lstStyle/>
          <a:p>
            <a:r>
              <a:rPr lang="en-US"/>
              <a:t>Life &amp; AD&amp;D Insurances:</a:t>
            </a:r>
          </a:p>
          <a:p>
            <a:pPr lvl="1"/>
            <a:r>
              <a:rPr lang="en-US"/>
              <a:t>This benefit is paid at 1 x your annual base earnings</a:t>
            </a:r>
          </a:p>
          <a:p>
            <a:pPr lvl="1"/>
            <a:endParaRPr lang="en-US"/>
          </a:p>
          <a:p>
            <a:pPr marL="228600" lvl="1">
              <a:spcBef>
                <a:spcPts val="1000"/>
              </a:spcBef>
            </a:pPr>
            <a:r>
              <a:rPr lang="en-US" sz="2800"/>
              <a:t>Short &amp; Long Term Disability</a:t>
            </a:r>
          </a:p>
          <a:p>
            <a:pPr lvl="1"/>
            <a:r>
              <a:rPr lang="en-US"/>
              <a:t>Short Term – Day 15 to 6 months</a:t>
            </a:r>
          </a:p>
          <a:p>
            <a:pPr lvl="1"/>
            <a:r>
              <a:rPr lang="en-US"/>
              <a:t>There is a 14-day waiting period for Disability Insurance.  This means you will start to be paid via Reliance on the 15</a:t>
            </a:r>
            <a:r>
              <a:rPr lang="en-US" baseline="30000"/>
              <a:t>th</a:t>
            </a:r>
            <a:r>
              <a:rPr lang="en-US"/>
              <a:t> day of Disability or Illness.</a:t>
            </a:r>
          </a:p>
          <a:p>
            <a:pPr lvl="1"/>
            <a:r>
              <a:rPr lang="en-US"/>
              <a:t>Long Term – 6 months to retirement age</a:t>
            </a:r>
          </a:p>
          <a:p>
            <a:endParaRPr lang="en-US"/>
          </a:p>
        </p:txBody>
      </p:sp>
      <p:pic>
        <p:nvPicPr>
          <p:cNvPr id="5" name="Picture 4">
            <a:extLst>
              <a:ext uri="{FF2B5EF4-FFF2-40B4-BE49-F238E27FC236}">
                <a16:creationId xmlns:a16="http://schemas.microsoft.com/office/drawing/2014/main" id="{3BB92B70-E826-4685-A586-57571148463F}"/>
              </a:ext>
            </a:extLst>
          </p:cNvPr>
          <p:cNvPicPr>
            <a:picLocks noChangeAspect="1"/>
          </p:cNvPicPr>
          <p:nvPr/>
        </p:nvPicPr>
        <p:blipFill>
          <a:blip r:embed="rId3"/>
          <a:stretch>
            <a:fillRect/>
          </a:stretch>
        </p:blipFill>
        <p:spPr>
          <a:xfrm>
            <a:off x="7751165" y="5973840"/>
            <a:ext cx="3642650" cy="681779"/>
          </a:xfrm>
          <a:prstGeom prst="rect">
            <a:avLst/>
          </a:prstGeom>
          <a:ln cmpd="sng">
            <a:solidFill>
              <a:schemeClr val="tx1">
                <a:alpha val="87000"/>
              </a:schemeClr>
            </a:solidFill>
          </a:ln>
        </p:spPr>
      </p:pic>
    </p:spTree>
    <p:extLst>
      <p:ext uri="{BB962C8B-B14F-4D97-AF65-F5344CB8AC3E}">
        <p14:creationId xmlns:p14="http://schemas.microsoft.com/office/powerpoint/2010/main" val="1027458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B95C70-1FD2-4F0B-B670-C284071A938A}"/>
              </a:ext>
            </a:extLst>
          </p:cNvPr>
          <p:cNvSpPr>
            <a:spLocks noGrp="1"/>
          </p:cNvSpPr>
          <p:nvPr>
            <p:ph type="body" sz="quarter" idx="10"/>
          </p:nvPr>
        </p:nvSpPr>
        <p:spPr/>
        <p:txBody>
          <a:bodyPr/>
          <a:lstStyle/>
          <a:p>
            <a:pPr algn="ctr"/>
            <a:r>
              <a:rPr lang="en-US" b="1">
                <a:solidFill>
                  <a:srgbClr val="7030A0"/>
                </a:solidFill>
              </a:rPr>
              <a:t>Cigna Telehealth Connection</a:t>
            </a:r>
            <a:endParaRPr lang="en-US"/>
          </a:p>
        </p:txBody>
      </p:sp>
      <p:sp>
        <p:nvSpPr>
          <p:cNvPr id="3" name="Text Placeholder 2">
            <a:extLst>
              <a:ext uri="{FF2B5EF4-FFF2-40B4-BE49-F238E27FC236}">
                <a16:creationId xmlns:a16="http://schemas.microsoft.com/office/drawing/2014/main" id="{42379A25-C07C-4D66-B608-FB042880014D}"/>
              </a:ext>
            </a:extLst>
          </p:cNvPr>
          <p:cNvSpPr>
            <a:spLocks noGrp="1"/>
          </p:cNvSpPr>
          <p:nvPr>
            <p:ph type="body" sz="quarter" idx="11"/>
          </p:nvPr>
        </p:nvSpPr>
        <p:spPr>
          <a:xfrm>
            <a:off x="438150" y="1311551"/>
            <a:ext cx="11343033" cy="4306824"/>
          </a:xfrm>
        </p:spPr>
        <p:txBody>
          <a:bodyPr/>
          <a:lstStyle/>
          <a:p>
            <a:pPr marL="457200" indent="-457200">
              <a:buFont typeface="Arial" panose="020B0604020202020204" pitchFamily="34" charset="0"/>
              <a:buChar char="•"/>
            </a:pPr>
            <a:r>
              <a:rPr lang="en-US"/>
              <a:t>Cigna Telehealth Connection is a benefit provided by MDLIVE accessed via the mycigna.com website.  </a:t>
            </a:r>
          </a:p>
          <a:p>
            <a:pPr marL="457200" indent="-457200">
              <a:buFont typeface="Arial" panose="020B0604020202020204" pitchFamily="34" charset="0"/>
              <a:buChar char="•"/>
            </a:pPr>
            <a:r>
              <a:rPr lang="en-US"/>
              <a:t>You can access a doctor from your home, office, or on the go - 24 hours a day, 7 days a week, 365 days a year!</a:t>
            </a:r>
          </a:p>
          <a:p>
            <a:pPr marL="457200" indent="-457200">
              <a:buFont typeface="Arial" panose="020B0604020202020204" pitchFamily="34" charset="0"/>
              <a:buChar char="•"/>
            </a:pPr>
            <a:r>
              <a:rPr lang="en-US"/>
              <a:t>U.S. Board Certified doctors can visit with you via phone or secure video to help treat non-emergency medical conditions. </a:t>
            </a:r>
          </a:p>
          <a:p>
            <a:pPr marL="457200" indent="-457200">
              <a:buFont typeface="Arial" panose="020B0604020202020204" pitchFamily="34" charset="0"/>
              <a:buChar char="•"/>
            </a:pPr>
            <a:r>
              <a:rPr lang="en-US"/>
              <a:t>Simply pay the applicable in-network copay, deductible or coinsurance. </a:t>
            </a:r>
          </a:p>
          <a:p>
            <a:pPr marL="457200" indent="-457200">
              <a:buFont typeface="Arial" panose="020B0604020202020204" pitchFamily="34" charset="0"/>
              <a:buChar char="•"/>
            </a:pPr>
            <a:r>
              <a:rPr lang="en-US"/>
              <a:t>Common conditions include sore throat, headache, stomachache, fever, cold and flu, allergies, rash, UTIs, and more…</a:t>
            </a:r>
          </a:p>
        </p:txBody>
      </p:sp>
      <p:pic>
        <p:nvPicPr>
          <p:cNvPr id="4" name="Picture 3">
            <a:extLst>
              <a:ext uri="{FF2B5EF4-FFF2-40B4-BE49-F238E27FC236}">
                <a16:creationId xmlns:a16="http://schemas.microsoft.com/office/drawing/2014/main" id="{7D7F02FB-ED0F-4F29-8A50-6F9F145E131A}"/>
              </a:ext>
            </a:extLst>
          </p:cNvPr>
          <p:cNvPicPr>
            <a:picLocks noChangeAspect="1"/>
          </p:cNvPicPr>
          <p:nvPr/>
        </p:nvPicPr>
        <p:blipFill>
          <a:blip r:embed="rId3"/>
          <a:stretch>
            <a:fillRect/>
          </a:stretch>
        </p:blipFill>
        <p:spPr>
          <a:xfrm>
            <a:off x="9592310" y="5901044"/>
            <a:ext cx="1573530" cy="827372"/>
          </a:xfrm>
          <a:prstGeom prst="rect">
            <a:avLst/>
          </a:prstGeom>
        </p:spPr>
      </p:pic>
    </p:spTree>
    <p:extLst>
      <p:ext uri="{BB962C8B-B14F-4D97-AF65-F5344CB8AC3E}">
        <p14:creationId xmlns:p14="http://schemas.microsoft.com/office/powerpoint/2010/main" val="1580204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570DD7-E344-42F7-BF3D-8F653E64102F}"/>
              </a:ext>
            </a:extLst>
          </p:cNvPr>
          <p:cNvSpPr>
            <a:spLocks noGrp="1"/>
          </p:cNvSpPr>
          <p:nvPr>
            <p:ph type="body" sz="quarter" idx="10"/>
          </p:nvPr>
        </p:nvSpPr>
        <p:spPr/>
        <p:txBody>
          <a:bodyPr/>
          <a:lstStyle/>
          <a:p>
            <a:pPr algn="ctr"/>
            <a:r>
              <a:rPr lang="en-US" b="1">
                <a:solidFill>
                  <a:srgbClr val="7030A0"/>
                </a:solidFill>
              </a:rPr>
              <a:t>Employee Assistance Program (EAP)</a:t>
            </a:r>
            <a:endParaRPr lang="en-US"/>
          </a:p>
        </p:txBody>
      </p:sp>
      <p:sp>
        <p:nvSpPr>
          <p:cNvPr id="3" name="Text Placeholder 2">
            <a:extLst>
              <a:ext uri="{FF2B5EF4-FFF2-40B4-BE49-F238E27FC236}">
                <a16:creationId xmlns:a16="http://schemas.microsoft.com/office/drawing/2014/main" id="{33902484-A2F1-4147-9471-8CDE593FAB2F}"/>
              </a:ext>
            </a:extLst>
          </p:cNvPr>
          <p:cNvSpPr>
            <a:spLocks noGrp="1"/>
          </p:cNvSpPr>
          <p:nvPr>
            <p:ph type="body" sz="quarter" idx="11"/>
          </p:nvPr>
        </p:nvSpPr>
        <p:spPr>
          <a:xfrm>
            <a:off x="292231" y="1311551"/>
            <a:ext cx="5048249" cy="4401092"/>
          </a:xfrm>
        </p:spPr>
        <p:txBody>
          <a:bodyPr/>
          <a:lstStyle/>
          <a:p>
            <a:pPr marL="285750" indent="-285750">
              <a:buFont typeface="Arial" panose="020B0604020202020204" pitchFamily="34" charset="0"/>
              <a:buChar char="•"/>
            </a:pPr>
            <a:r>
              <a:rPr lang="en-US" sz="1800"/>
              <a:t>This benefit is 100% employer paid</a:t>
            </a:r>
          </a:p>
          <a:p>
            <a:pPr marL="285750" indent="-285750">
              <a:buFont typeface="Arial" panose="020B0604020202020204" pitchFamily="34" charset="0"/>
              <a:buChar char="•"/>
            </a:pPr>
            <a:r>
              <a:rPr lang="en-US" sz="1800"/>
              <a:t>It is free to everyone in your household</a:t>
            </a:r>
          </a:p>
          <a:p>
            <a:pPr marL="285750" indent="-285750">
              <a:buFont typeface="Arial" panose="020B0604020202020204" pitchFamily="34" charset="0"/>
              <a:buChar char="•"/>
            </a:pPr>
            <a:r>
              <a:rPr lang="en-US" sz="1800"/>
              <a:t>Available 24 hours a day / 7 days a week</a:t>
            </a:r>
          </a:p>
          <a:p>
            <a:pPr marL="285750" indent="-285750">
              <a:buFont typeface="Arial" panose="020B0604020202020204" pitchFamily="34" charset="0"/>
              <a:buChar char="•"/>
            </a:pPr>
            <a:r>
              <a:rPr lang="en-US" sz="1800"/>
              <a:t>It is a confidential resource for various kinds of personal matters:</a:t>
            </a:r>
          </a:p>
          <a:p>
            <a:pPr lvl="1"/>
            <a:r>
              <a:rPr lang="en-US" sz="1800"/>
              <a:t>Child Care, Financial Service, Identity Theft, Legal Consulting*, Pet Care, Senior Care</a:t>
            </a:r>
          </a:p>
          <a:p>
            <a:pPr marL="457200" lvl="1" indent="0">
              <a:buNone/>
            </a:pPr>
            <a:endParaRPr lang="en-US" sz="1800"/>
          </a:p>
          <a:p>
            <a:pPr marL="457200" lvl="1" indent="0">
              <a:buNone/>
            </a:pPr>
            <a:r>
              <a:rPr lang="en-US" sz="1800">
                <a:hlinkClick r:id="rId3"/>
              </a:rPr>
              <a:t>www.cignabehavioral.com</a:t>
            </a:r>
            <a:r>
              <a:rPr lang="en-US" sz="1800"/>
              <a:t> </a:t>
            </a:r>
          </a:p>
          <a:p>
            <a:pPr marL="457200" lvl="1" indent="0">
              <a:buNone/>
            </a:pPr>
            <a:r>
              <a:rPr lang="en-US" sz="1800"/>
              <a:t>Employer ID: </a:t>
            </a:r>
            <a:r>
              <a:rPr lang="en-US" sz="1800" err="1"/>
              <a:t>newchapter</a:t>
            </a:r>
            <a:endParaRPr lang="en-US" sz="1800"/>
          </a:p>
          <a:p>
            <a:pPr marL="457200" lvl="1" indent="0">
              <a:buNone/>
            </a:pPr>
            <a:r>
              <a:rPr lang="en-US" sz="1800"/>
              <a:t>Or</a:t>
            </a:r>
          </a:p>
          <a:p>
            <a:pPr marL="457200" lvl="1" indent="0">
              <a:buNone/>
            </a:pPr>
            <a:r>
              <a:rPr lang="en-US" sz="1800"/>
              <a:t>888.371.1125</a:t>
            </a:r>
          </a:p>
          <a:p>
            <a:pPr marL="457200" lvl="1" indent="0">
              <a:buNone/>
            </a:pPr>
            <a:endParaRPr lang="en-US" sz="1800"/>
          </a:p>
          <a:p>
            <a:pPr marL="457200" lvl="1" indent="0">
              <a:buNone/>
            </a:pPr>
            <a:r>
              <a:rPr lang="en-US" sz="1800"/>
              <a:t>*Restrictions do apply*</a:t>
            </a:r>
          </a:p>
          <a:p>
            <a:endParaRPr lang="en-US"/>
          </a:p>
        </p:txBody>
      </p:sp>
      <p:pic>
        <p:nvPicPr>
          <p:cNvPr id="4" name="Picture 3">
            <a:extLst>
              <a:ext uri="{FF2B5EF4-FFF2-40B4-BE49-F238E27FC236}">
                <a16:creationId xmlns:a16="http://schemas.microsoft.com/office/drawing/2014/main" id="{5A919CFA-0AD4-4FD6-A3D1-25D4B78E12B5}"/>
              </a:ext>
            </a:extLst>
          </p:cNvPr>
          <p:cNvPicPr>
            <a:picLocks noChangeAspect="1"/>
          </p:cNvPicPr>
          <p:nvPr/>
        </p:nvPicPr>
        <p:blipFill>
          <a:blip r:embed="rId4"/>
          <a:stretch>
            <a:fillRect/>
          </a:stretch>
        </p:blipFill>
        <p:spPr>
          <a:xfrm>
            <a:off x="5684363" y="1640263"/>
            <a:ext cx="6215406" cy="4072379"/>
          </a:xfrm>
          <a:prstGeom prst="rect">
            <a:avLst/>
          </a:prstGeom>
        </p:spPr>
      </p:pic>
      <p:pic>
        <p:nvPicPr>
          <p:cNvPr id="5" name="Picture 4">
            <a:extLst>
              <a:ext uri="{FF2B5EF4-FFF2-40B4-BE49-F238E27FC236}">
                <a16:creationId xmlns:a16="http://schemas.microsoft.com/office/drawing/2014/main" id="{27720C5E-024D-4E2F-B2AA-E2E7C22B07ED}"/>
              </a:ext>
            </a:extLst>
          </p:cNvPr>
          <p:cNvPicPr>
            <a:picLocks noChangeAspect="1"/>
          </p:cNvPicPr>
          <p:nvPr/>
        </p:nvPicPr>
        <p:blipFill>
          <a:blip r:embed="rId5"/>
          <a:stretch>
            <a:fillRect/>
          </a:stretch>
        </p:blipFill>
        <p:spPr>
          <a:xfrm>
            <a:off x="9693910" y="5901044"/>
            <a:ext cx="1573530" cy="827372"/>
          </a:xfrm>
          <a:prstGeom prst="rect">
            <a:avLst/>
          </a:prstGeom>
        </p:spPr>
      </p:pic>
    </p:spTree>
    <p:extLst>
      <p:ext uri="{BB962C8B-B14F-4D97-AF65-F5344CB8AC3E}">
        <p14:creationId xmlns:p14="http://schemas.microsoft.com/office/powerpoint/2010/main" val="4138812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1211A7-4027-4825-8361-AB8DA154FEBB}"/>
              </a:ext>
            </a:extLst>
          </p:cNvPr>
          <p:cNvSpPr>
            <a:spLocks noGrp="1"/>
          </p:cNvSpPr>
          <p:nvPr>
            <p:ph type="body" sz="quarter" idx="10"/>
          </p:nvPr>
        </p:nvSpPr>
        <p:spPr>
          <a:xfrm>
            <a:off x="424484" y="297955"/>
            <a:ext cx="11343032" cy="596900"/>
          </a:xfrm>
        </p:spPr>
        <p:txBody>
          <a:bodyPr/>
          <a:lstStyle/>
          <a:p>
            <a:pPr algn="ctr"/>
            <a:r>
              <a:rPr lang="en-US" b="1">
                <a:solidFill>
                  <a:srgbClr val="7030A0"/>
                </a:solidFill>
              </a:rPr>
              <a:t>Wellness Rewards</a:t>
            </a:r>
            <a:endParaRPr lang="en-US"/>
          </a:p>
        </p:txBody>
      </p:sp>
      <p:sp>
        <p:nvSpPr>
          <p:cNvPr id="3" name="Text Placeholder 2">
            <a:extLst>
              <a:ext uri="{FF2B5EF4-FFF2-40B4-BE49-F238E27FC236}">
                <a16:creationId xmlns:a16="http://schemas.microsoft.com/office/drawing/2014/main" id="{169427B4-862A-4460-B4A6-BF6656B68CCB}"/>
              </a:ext>
            </a:extLst>
          </p:cNvPr>
          <p:cNvSpPr>
            <a:spLocks noGrp="1"/>
          </p:cNvSpPr>
          <p:nvPr>
            <p:ph type="body" sz="quarter" idx="11"/>
          </p:nvPr>
        </p:nvSpPr>
        <p:spPr>
          <a:xfrm>
            <a:off x="6096000" y="1213304"/>
            <a:ext cx="5851723" cy="4185299"/>
          </a:xfrm>
        </p:spPr>
        <p:txBody>
          <a:bodyPr/>
          <a:lstStyle/>
          <a:p>
            <a:pPr marL="342900" indent="-342900">
              <a:buFont typeface="Arial" panose="020B0604020202020204" pitchFamily="34" charset="0"/>
              <a:buChar char="•"/>
            </a:pPr>
            <a:r>
              <a:rPr lang="en-US" sz="2000"/>
              <a:t>Up to $200 per calendar year</a:t>
            </a:r>
          </a:p>
          <a:p>
            <a:pPr marL="342900" indent="-342900">
              <a:buFont typeface="Arial" panose="020B0604020202020204" pitchFamily="34" charset="0"/>
              <a:buChar char="•"/>
            </a:pPr>
            <a:r>
              <a:rPr lang="en-US" altLang="en-US" sz="2000"/>
              <a:t>$50 for the Health Assessment</a:t>
            </a:r>
          </a:p>
          <a:p>
            <a:pPr marL="342900" indent="-342900">
              <a:buFont typeface="Arial" panose="020B0604020202020204" pitchFamily="34" charset="0"/>
              <a:buChar char="•"/>
            </a:pPr>
            <a:r>
              <a:rPr lang="en-US" altLang="en-US" sz="2000"/>
              <a:t>$50 for Annual Exam/Physical</a:t>
            </a:r>
          </a:p>
          <a:p>
            <a:pPr marL="342900" indent="-342900">
              <a:buFont typeface="Arial" panose="020B0604020202020204" pitchFamily="34" charset="0"/>
              <a:buChar char="•"/>
            </a:pPr>
            <a:r>
              <a:rPr lang="en-US" altLang="en-US" sz="2000"/>
              <a:t>$100 for gym memberships, fitness classes, exercise equipment, activity log, etc.</a:t>
            </a:r>
          </a:p>
          <a:p>
            <a:pPr lvl="1"/>
            <a:r>
              <a:rPr lang="en-US" sz="2000" b="1"/>
              <a:t>You cannot access the $100 for gym memberships, etc. without participating in the health assessment!</a:t>
            </a:r>
          </a:p>
          <a:p>
            <a:pPr marL="342900" indent="-342900">
              <a:buFont typeface="Arial" panose="020B0604020202020204" pitchFamily="34" charset="0"/>
              <a:buChar char="•"/>
            </a:pPr>
            <a:r>
              <a:rPr lang="en-US" sz="2000" i="1"/>
              <a:t>Healthy Pregnancies, Healthy Babies® program:	</a:t>
            </a:r>
          </a:p>
          <a:p>
            <a:pPr lvl="1"/>
            <a:r>
              <a:rPr lang="en-US" sz="2000" i="1"/>
              <a:t>Enroll in this program designed to help you and your baby stay healthy during your pregnancy and in the days and weeks following birth. Take part in the Cigna Healthy Pregnancies, Healthy Babies® program and earn an incentive. </a:t>
            </a:r>
            <a:endParaRPr lang="en-US" sz="2000"/>
          </a:p>
          <a:p>
            <a:endParaRPr lang="en-US"/>
          </a:p>
        </p:txBody>
      </p:sp>
      <p:pic>
        <p:nvPicPr>
          <p:cNvPr id="5" name="Picture 4">
            <a:extLst>
              <a:ext uri="{FF2B5EF4-FFF2-40B4-BE49-F238E27FC236}">
                <a16:creationId xmlns:a16="http://schemas.microsoft.com/office/drawing/2014/main" id="{19E2B6A1-A225-4D66-A519-B52776502AFC}"/>
              </a:ext>
            </a:extLst>
          </p:cNvPr>
          <p:cNvPicPr>
            <a:picLocks noChangeAspect="1"/>
          </p:cNvPicPr>
          <p:nvPr/>
        </p:nvPicPr>
        <p:blipFill>
          <a:blip r:embed="rId3"/>
          <a:stretch>
            <a:fillRect/>
          </a:stretch>
        </p:blipFill>
        <p:spPr>
          <a:xfrm>
            <a:off x="244277" y="1791092"/>
            <a:ext cx="5785479" cy="3029722"/>
          </a:xfrm>
          <a:prstGeom prst="rect">
            <a:avLst/>
          </a:prstGeom>
        </p:spPr>
      </p:pic>
      <p:pic>
        <p:nvPicPr>
          <p:cNvPr id="6" name="Picture 5">
            <a:extLst>
              <a:ext uri="{FF2B5EF4-FFF2-40B4-BE49-F238E27FC236}">
                <a16:creationId xmlns:a16="http://schemas.microsoft.com/office/drawing/2014/main" id="{C6F400A0-B990-47D0-B09A-7434DD5892C5}"/>
              </a:ext>
            </a:extLst>
          </p:cNvPr>
          <p:cNvPicPr>
            <a:picLocks noChangeAspect="1"/>
          </p:cNvPicPr>
          <p:nvPr/>
        </p:nvPicPr>
        <p:blipFill>
          <a:blip r:embed="rId4"/>
          <a:stretch>
            <a:fillRect/>
          </a:stretch>
        </p:blipFill>
        <p:spPr>
          <a:xfrm>
            <a:off x="9744710" y="5944693"/>
            <a:ext cx="1573530" cy="827372"/>
          </a:xfrm>
          <a:prstGeom prst="rect">
            <a:avLst/>
          </a:prstGeom>
        </p:spPr>
      </p:pic>
    </p:spTree>
    <p:extLst>
      <p:ext uri="{BB962C8B-B14F-4D97-AF65-F5344CB8AC3E}">
        <p14:creationId xmlns:p14="http://schemas.microsoft.com/office/powerpoint/2010/main" val="3878096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26BF89-386F-4909-A7ED-FD4E4BA5D0ED}"/>
              </a:ext>
            </a:extLst>
          </p:cNvPr>
          <p:cNvSpPr>
            <a:spLocks noGrp="1"/>
          </p:cNvSpPr>
          <p:nvPr>
            <p:ph type="body" sz="quarter" idx="10"/>
          </p:nvPr>
        </p:nvSpPr>
        <p:spPr>
          <a:xfrm>
            <a:off x="424483" y="543270"/>
            <a:ext cx="11343032" cy="596900"/>
          </a:xfrm>
        </p:spPr>
        <p:txBody>
          <a:bodyPr/>
          <a:lstStyle/>
          <a:p>
            <a:pPr algn="ctr"/>
            <a:r>
              <a:rPr lang="en-US" b="1">
                <a:solidFill>
                  <a:srgbClr val="7030A0"/>
                </a:solidFill>
              </a:rPr>
              <a:t>Tuition Reimbursement</a:t>
            </a:r>
            <a:endParaRPr lang="en-US"/>
          </a:p>
        </p:txBody>
      </p:sp>
      <p:sp>
        <p:nvSpPr>
          <p:cNvPr id="3" name="Text Placeholder 2">
            <a:extLst>
              <a:ext uri="{FF2B5EF4-FFF2-40B4-BE49-F238E27FC236}">
                <a16:creationId xmlns:a16="http://schemas.microsoft.com/office/drawing/2014/main" id="{C6272F98-A16B-4B2A-A2E4-538CF337DEB0}"/>
              </a:ext>
            </a:extLst>
          </p:cNvPr>
          <p:cNvSpPr>
            <a:spLocks noGrp="1"/>
          </p:cNvSpPr>
          <p:nvPr>
            <p:ph type="body" sz="quarter" idx="11"/>
          </p:nvPr>
        </p:nvSpPr>
        <p:spPr>
          <a:xfrm>
            <a:off x="424483" y="1748431"/>
            <a:ext cx="11343033" cy="3022600"/>
          </a:xfrm>
        </p:spPr>
        <p:txBody>
          <a:bodyPr/>
          <a:lstStyle/>
          <a:p>
            <a:pPr marL="457200" indent="-457200">
              <a:buFont typeface="Arial" panose="020B0604020202020204" pitchFamily="34" charset="0"/>
              <a:buChar char="•"/>
            </a:pPr>
            <a:r>
              <a:rPr lang="en-US" dirty="0"/>
              <a:t>Encourages professional growth and development through continued education.</a:t>
            </a:r>
          </a:p>
          <a:p>
            <a:pPr marL="457200" indent="-457200">
              <a:buFont typeface="Arial" panose="020B0604020202020204" pitchFamily="34" charset="0"/>
              <a:buChar char="•"/>
            </a:pPr>
            <a:r>
              <a:rPr lang="en-US" dirty="0"/>
              <a:t>Employees who are furthering their education through courses related to their current job or future career opportunities at New Chapter are eligible for up to</a:t>
            </a:r>
            <a:r>
              <a:rPr lang="en-US" dirty="0">
                <a:solidFill>
                  <a:srgbClr val="7030A0"/>
                </a:solidFill>
              </a:rPr>
              <a:t> </a:t>
            </a:r>
            <a:r>
              <a:rPr lang="en-US" b="1" dirty="0">
                <a:solidFill>
                  <a:srgbClr val="7030A0"/>
                </a:solidFill>
              </a:rPr>
              <a:t>$4,000 </a:t>
            </a:r>
            <a:r>
              <a:rPr lang="en-US" dirty="0"/>
              <a:t>tuition reimbursement in a calendar year.</a:t>
            </a:r>
          </a:p>
          <a:p>
            <a:pPr marL="457200" indent="-457200">
              <a:buFont typeface="Arial" panose="020B0604020202020204" pitchFamily="34" charset="0"/>
              <a:buChar char="•"/>
            </a:pPr>
            <a:r>
              <a:rPr lang="en-US" dirty="0"/>
              <a:t> See Employee Benefit Center (EBC) for pre-approval forms and guidelines.</a:t>
            </a:r>
          </a:p>
          <a:p>
            <a:endParaRPr lang="en-US" dirty="0"/>
          </a:p>
        </p:txBody>
      </p:sp>
    </p:spTree>
    <p:extLst>
      <p:ext uri="{BB962C8B-B14F-4D97-AF65-F5344CB8AC3E}">
        <p14:creationId xmlns:p14="http://schemas.microsoft.com/office/powerpoint/2010/main" val="1039892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88882D-3723-40D4-AEB4-3605964FA808}"/>
              </a:ext>
            </a:extLst>
          </p:cNvPr>
          <p:cNvSpPr>
            <a:spLocks noGrp="1"/>
          </p:cNvSpPr>
          <p:nvPr>
            <p:ph type="body" sz="quarter" idx="10"/>
          </p:nvPr>
        </p:nvSpPr>
        <p:spPr/>
        <p:txBody>
          <a:bodyPr/>
          <a:lstStyle/>
          <a:p>
            <a:pPr algn="ctr"/>
            <a:r>
              <a:rPr lang="en-US" b="1">
                <a:solidFill>
                  <a:srgbClr val="7030A0"/>
                </a:solidFill>
              </a:rPr>
              <a:t>GradFin – Tuition Assistance</a:t>
            </a:r>
            <a:endParaRPr lang="en-US"/>
          </a:p>
        </p:txBody>
      </p:sp>
      <p:sp>
        <p:nvSpPr>
          <p:cNvPr id="3" name="Text Placeholder 2">
            <a:extLst>
              <a:ext uri="{FF2B5EF4-FFF2-40B4-BE49-F238E27FC236}">
                <a16:creationId xmlns:a16="http://schemas.microsoft.com/office/drawing/2014/main" id="{9FFBACC4-09B6-43A3-A851-F0CD01CC6E3E}"/>
              </a:ext>
            </a:extLst>
          </p:cNvPr>
          <p:cNvSpPr>
            <a:spLocks noGrp="1"/>
          </p:cNvSpPr>
          <p:nvPr>
            <p:ph type="body" sz="quarter" idx="11"/>
          </p:nvPr>
        </p:nvSpPr>
        <p:spPr>
          <a:xfrm>
            <a:off x="437530" y="1362509"/>
            <a:ext cx="11343033" cy="4416121"/>
          </a:xfrm>
        </p:spPr>
        <p:txBody>
          <a:bodyPr/>
          <a:lstStyle/>
          <a:p>
            <a:pPr marL="0" indent="0" eaLnBrk="0" fontAlgn="base" hangingPunct="0">
              <a:lnSpc>
                <a:spcPct val="100000"/>
              </a:lnSpc>
              <a:spcBef>
                <a:spcPct val="0"/>
              </a:spcBef>
              <a:spcAft>
                <a:spcPct val="0"/>
              </a:spcAft>
              <a:buNone/>
            </a:pPr>
            <a:r>
              <a:rPr lang="en-US" altLang="en-US" sz="1600">
                <a:cs typeface="Arial" panose="020B0604020202020204" pitchFamily="34" charset="0"/>
              </a:rPr>
              <a:t>The GradFin tuition assistance program is designed to help New Chapter employees pay back student loan debt and improve their financial well-being. </a:t>
            </a:r>
          </a:p>
          <a:p>
            <a:pPr marL="0" indent="0" eaLnBrk="0" fontAlgn="base" hangingPunct="0">
              <a:lnSpc>
                <a:spcPct val="100000"/>
              </a:lnSpc>
              <a:spcBef>
                <a:spcPct val="0"/>
              </a:spcBef>
              <a:spcAft>
                <a:spcPct val="0"/>
              </a:spcAft>
              <a:buNone/>
            </a:pPr>
            <a:endParaRPr lang="en-US" altLang="en-US" sz="1600">
              <a:cs typeface="Arial" panose="020B0604020202020204" pitchFamily="34" charset="0"/>
            </a:endParaRPr>
          </a:p>
          <a:p>
            <a:pPr eaLnBrk="0" fontAlgn="base" hangingPunct="0">
              <a:lnSpc>
                <a:spcPct val="100000"/>
              </a:lnSpc>
              <a:spcBef>
                <a:spcPct val="0"/>
              </a:spcBef>
              <a:spcAft>
                <a:spcPct val="0"/>
              </a:spcAft>
            </a:pPr>
            <a:r>
              <a:rPr lang="en-US" altLang="en-US" sz="1600" err="1">
                <a:cs typeface="Arial" panose="020B0604020202020204" pitchFamily="34" charset="0"/>
              </a:rPr>
              <a:t>GradFIN</a:t>
            </a:r>
            <a:r>
              <a:rPr lang="en-US" altLang="en-US" sz="1600">
                <a:cs typeface="Arial" panose="020B0604020202020204" pitchFamily="34" charset="0"/>
              </a:rPr>
              <a:t> will provide:</a:t>
            </a:r>
          </a:p>
          <a:p>
            <a:pPr lvl="1" eaLnBrk="0" fontAlgn="base" hangingPunct="0">
              <a:lnSpc>
                <a:spcPct val="100000"/>
              </a:lnSpc>
              <a:spcBef>
                <a:spcPct val="0"/>
              </a:spcBef>
              <a:spcAft>
                <a:spcPct val="0"/>
              </a:spcAft>
            </a:pPr>
            <a:r>
              <a:rPr lang="en-US" altLang="en-US" sz="1600">
                <a:cs typeface="Arial" panose="020B0604020202020204" pitchFamily="34" charset="0"/>
              </a:rPr>
              <a:t>One-on-one education consultations.  Consultation Experts review your current loan status and discuss personalized payoff options to save on your loans.</a:t>
            </a:r>
          </a:p>
          <a:p>
            <a:pPr lvl="1" eaLnBrk="0" fontAlgn="base" hangingPunct="0">
              <a:lnSpc>
                <a:spcPct val="100000"/>
              </a:lnSpc>
              <a:spcBef>
                <a:spcPct val="0"/>
              </a:spcBef>
              <a:spcAft>
                <a:spcPct val="0"/>
              </a:spcAft>
            </a:pPr>
            <a:r>
              <a:rPr lang="en-US" altLang="en-US" sz="1600">
                <a:cs typeface="Arial" panose="020B0604020202020204" pitchFamily="34" charset="0"/>
              </a:rPr>
              <a:t>Competitive interest rate reduction when you refinance your loans.</a:t>
            </a:r>
          </a:p>
          <a:p>
            <a:pPr lvl="1" eaLnBrk="0" fontAlgn="base" hangingPunct="0">
              <a:lnSpc>
                <a:spcPct val="100000"/>
              </a:lnSpc>
              <a:spcBef>
                <a:spcPct val="0"/>
              </a:spcBef>
              <a:spcAft>
                <a:spcPct val="0"/>
              </a:spcAft>
            </a:pPr>
            <a:r>
              <a:rPr lang="en-US" altLang="en-US" sz="1600">
                <a:cs typeface="Arial" panose="020B0604020202020204" pitchFamily="34" charset="0"/>
              </a:rPr>
              <a:t>Up to a $300 bonus to you when you refinance your loans with GradFin. (The bonus will be applied to the principal balance of the closed loan). </a:t>
            </a:r>
          </a:p>
          <a:p>
            <a:pPr lvl="1" eaLnBrk="0" fontAlgn="base" hangingPunct="0">
              <a:lnSpc>
                <a:spcPct val="100000"/>
              </a:lnSpc>
              <a:spcBef>
                <a:spcPct val="0"/>
              </a:spcBef>
              <a:spcAft>
                <a:spcPct val="0"/>
              </a:spcAft>
            </a:pPr>
            <a:r>
              <a:rPr lang="en-US" altLang="en-US" sz="1600">
                <a:cs typeface="Arial" panose="020B0604020202020204" pitchFamily="34" charset="0"/>
              </a:rPr>
              <a:t>The lowest interest rates in the industry through their lending platform which is made up of ten lenders to maximize the chances that you will be approved for a new loan. </a:t>
            </a:r>
          </a:p>
          <a:p>
            <a:pPr marL="0" indent="0" eaLnBrk="0" fontAlgn="base" hangingPunct="0">
              <a:lnSpc>
                <a:spcPct val="100000"/>
              </a:lnSpc>
              <a:spcBef>
                <a:spcPct val="0"/>
              </a:spcBef>
              <a:spcAft>
                <a:spcPct val="0"/>
              </a:spcAft>
              <a:buFontTx/>
              <a:buChar char="•"/>
            </a:pPr>
            <a:endParaRPr lang="en-US" altLang="en-US" sz="1600">
              <a:cs typeface="Arial" panose="020B0604020202020204" pitchFamily="34" charset="0"/>
            </a:endParaRPr>
          </a:p>
          <a:p>
            <a:pPr marL="0" indent="0" eaLnBrk="0" fontAlgn="base" hangingPunct="0">
              <a:lnSpc>
                <a:spcPct val="100000"/>
              </a:lnSpc>
              <a:spcBef>
                <a:spcPct val="0"/>
              </a:spcBef>
              <a:spcAft>
                <a:spcPct val="0"/>
              </a:spcAft>
              <a:buFontTx/>
              <a:buChar char="•"/>
            </a:pPr>
            <a:r>
              <a:rPr lang="en-US" altLang="en-US" sz="1600">
                <a:cs typeface="Arial" panose="020B0604020202020204" pitchFamily="34" charset="0"/>
              </a:rPr>
              <a:t>Utilizing New Chapter's relationship with The Richards Group, consultation services through GradFin are provided free of charge. </a:t>
            </a:r>
          </a:p>
          <a:p>
            <a:pPr marL="0" lvl="0" indent="0" eaLnBrk="0" fontAlgn="base" hangingPunct="0">
              <a:lnSpc>
                <a:spcPct val="100000"/>
              </a:lnSpc>
              <a:spcBef>
                <a:spcPct val="0"/>
              </a:spcBef>
              <a:spcAft>
                <a:spcPct val="0"/>
              </a:spcAft>
              <a:buFontTx/>
              <a:buChar char="•"/>
            </a:pPr>
            <a:endParaRPr lang="en-US" altLang="en-US" sz="1600">
              <a:cs typeface="Arial" panose="020B0604020202020204" pitchFamily="34" charset="0"/>
            </a:endParaRPr>
          </a:p>
          <a:p>
            <a:pPr marL="0" lvl="0" indent="0" eaLnBrk="0" fontAlgn="base" hangingPunct="0">
              <a:lnSpc>
                <a:spcPct val="100000"/>
              </a:lnSpc>
              <a:spcBef>
                <a:spcPct val="0"/>
              </a:spcBef>
              <a:spcAft>
                <a:spcPct val="0"/>
              </a:spcAft>
              <a:buNone/>
            </a:pPr>
            <a:endParaRPr lang="en-US" altLang="en-US" sz="1600">
              <a:cs typeface="Arial" panose="020B0604020202020204" pitchFamily="34" charset="0"/>
            </a:endParaRPr>
          </a:p>
          <a:p>
            <a:pPr marL="0" lvl="0" indent="0" eaLnBrk="0" fontAlgn="base" hangingPunct="0">
              <a:lnSpc>
                <a:spcPct val="100000"/>
              </a:lnSpc>
              <a:spcBef>
                <a:spcPct val="0"/>
              </a:spcBef>
              <a:spcAft>
                <a:spcPct val="0"/>
              </a:spcAft>
              <a:buNone/>
            </a:pPr>
            <a:r>
              <a:rPr lang="en-US" altLang="en-US" sz="1600">
                <a:cs typeface="Arial" panose="020B0604020202020204" pitchFamily="34" charset="0"/>
              </a:rPr>
              <a:t>For more information or to schedule a one-on-one consultation visit: </a:t>
            </a:r>
          </a:p>
          <a:p>
            <a:pPr marL="0" lvl="0" indent="0" eaLnBrk="0" fontAlgn="base" hangingPunct="0">
              <a:lnSpc>
                <a:spcPct val="100000"/>
              </a:lnSpc>
              <a:spcBef>
                <a:spcPct val="0"/>
              </a:spcBef>
              <a:spcAft>
                <a:spcPct val="0"/>
              </a:spcAft>
              <a:buNone/>
            </a:pPr>
            <a:r>
              <a:rPr lang="en-US" altLang="en-US" sz="1600">
                <a:ea typeface="Times New Roman" panose="02020603050405020304" pitchFamily="18" charset="0"/>
                <a:cs typeface="Times New Roman" panose="02020603050405020304" pitchFamily="18" charset="0"/>
                <a:hlinkClick r:id="rId3"/>
              </a:rPr>
              <a:t>www.gradfin.com/trg.html</a:t>
            </a:r>
            <a:endParaRPr lang="en-US" altLang="en-US" sz="1600"/>
          </a:p>
          <a:p>
            <a:endParaRPr lang="en-US"/>
          </a:p>
        </p:txBody>
      </p:sp>
      <p:pic>
        <p:nvPicPr>
          <p:cNvPr id="4" name="Picture 3">
            <a:extLst>
              <a:ext uri="{FF2B5EF4-FFF2-40B4-BE49-F238E27FC236}">
                <a16:creationId xmlns:a16="http://schemas.microsoft.com/office/drawing/2014/main" id="{E5B89B1A-5D21-42E3-A8FA-FDB42694D63F}"/>
              </a:ext>
            </a:extLst>
          </p:cNvPr>
          <p:cNvPicPr>
            <a:picLocks noChangeAspect="1"/>
          </p:cNvPicPr>
          <p:nvPr/>
        </p:nvPicPr>
        <p:blipFill>
          <a:blip r:embed="rId4"/>
          <a:stretch>
            <a:fillRect/>
          </a:stretch>
        </p:blipFill>
        <p:spPr>
          <a:xfrm>
            <a:off x="199013" y="218035"/>
            <a:ext cx="809655" cy="1144475"/>
          </a:xfrm>
          <a:prstGeom prst="rect">
            <a:avLst/>
          </a:prstGeom>
        </p:spPr>
      </p:pic>
      <p:pic>
        <p:nvPicPr>
          <p:cNvPr id="6" name="Picture 5">
            <a:extLst>
              <a:ext uri="{FF2B5EF4-FFF2-40B4-BE49-F238E27FC236}">
                <a16:creationId xmlns:a16="http://schemas.microsoft.com/office/drawing/2014/main" id="{021D2881-A7C4-4DFC-BC4B-1347BE9FCD17}"/>
              </a:ext>
            </a:extLst>
          </p:cNvPr>
          <p:cNvPicPr>
            <a:picLocks noChangeAspect="1"/>
          </p:cNvPicPr>
          <p:nvPr/>
        </p:nvPicPr>
        <p:blipFill>
          <a:blip r:embed="rId5"/>
          <a:stretch>
            <a:fillRect/>
          </a:stretch>
        </p:blipFill>
        <p:spPr>
          <a:xfrm>
            <a:off x="10137713" y="5900120"/>
            <a:ext cx="1079235" cy="829220"/>
          </a:xfrm>
          <a:prstGeom prst="rect">
            <a:avLst/>
          </a:prstGeom>
        </p:spPr>
      </p:pic>
    </p:spTree>
    <p:extLst>
      <p:ext uri="{BB962C8B-B14F-4D97-AF65-F5344CB8AC3E}">
        <p14:creationId xmlns:p14="http://schemas.microsoft.com/office/powerpoint/2010/main" val="2258522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1E38-0272-47E4-A747-E17E32C07C11}"/>
              </a:ext>
            </a:extLst>
          </p:cNvPr>
          <p:cNvSpPr txBox="1">
            <a:spLocks/>
          </p:cNvSpPr>
          <p:nvPr/>
        </p:nvSpPr>
        <p:spPr>
          <a:xfrm>
            <a:off x="144780" y="289561"/>
            <a:ext cx="10515600" cy="11637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0656"/>
            <a:endParaRPr lang="en-US" dirty="0">
              <a:solidFill>
                <a:srgbClr val="7030A0"/>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8A57F35B-68B8-4FD9-BB91-619AF6A58CF9}"/>
              </a:ext>
            </a:extLst>
          </p:cNvPr>
          <p:cNvSpPr txBox="1">
            <a:spLocks/>
          </p:cNvSpPr>
          <p:nvPr/>
        </p:nvSpPr>
        <p:spPr>
          <a:xfrm>
            <a:off x="144780" y="263773"/>
            <a:ext cx="11501788" cy="67113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0656" algn="ctr"/>
            <a:r>
              <a:rPr lang="en-US" b="1" dirty="0">
                <a:solidFill>
                  <a:srgbClr val="7030A0"/>
                </a:solidFill>
                <a:latin typeface="Times New Roman" panose="02020603050405020304" pitchFamily="18" charset="0"/>
                <a:cs typeface="Times New Roman" panose="02020603050405020304" pitchFamily="18" charset="0"/>
              </a:rPr>
              <a:t>Company Trip - Alaska</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8D87319-1969-4F29-AA5F-A6850EC9C818}"/>
              </a:ext>
            </a:extLst>
          </p:cNvPr>
          <p:cNvSpPr txBox="1"/>
          <p:nvPr/>
        </p:nvSpPr>
        <p:spPr>
          <a:xfrm>
            <a:off x="354698" y="871452"/>
            <a:ext cx="11501787" cy="2805063"/>
          </a:xfrm>
          <a:prstGeom prst="rect">
            <a:avLst/>
          </a:prstGeom>
          <a:noFill/>
        </p:spPr>
        <p:txBody>
          <a:bodyPr wrap="square">
            <a:spAutoFit/>
          </a:bodyPr>
          <a:lstStyle/>
          <a:p>
            <a:pPr marL="0" indent="0" algn="ctr">
              <a:lnSpc>
                <a:spcPct val="150000"/>
              </a:lnSpc>
              <a:buFont typeface="Arial" panose="020B0604020202020204" pitchFamily="34" charset="0"/>
              <a:buNone/>
            </a:pPr>
            <a:r>
              <a:rPr lang="en-US" sz="2400" b="1" dirty="0">
                <a:cs typeface="Times New Roman" panose="02020603050405020304" pitchFamily="18" charset="0"/>
              </a:rPr>
              <a:t>Re-introduce the company trip to Alaska for Summer 2023!</a:t>
            </a:r>
          </a:p>
          <a:p>
            <a:pPr marL="0" indent="0">
              <a:lnSpc>
                <a:spcPct val="150000"/>
              </a:lnSpc>
              <a:buFont typeface="Arial" panose="020B0604020202020204" pitchFamily="34" charset="0"/>
              <a:buNone/>
            </a:pPr>
            <a:endParaRPr lang="en-US" sz="2400" dirty="0">
              <a:cs typeface="Times New Roman" panose="02020603050405020304" pitchFamily="18" charset="0"/>
            </a:endParaRPr>
          </a:p>
          <a:p>
            <a:pPr marL="0" indent="0">
              <a:lnSpc>
                <a:spcPct val="150000"/>
              </a:lnSpc>
              <a:buFont typeface="Arial" panose="020B0604020202020204" pitchFamily="34" charset="0"/>
              <a:buNone/>
            </a:pPr>
            <a:endParaRPr lang="en-US" sz="2400" dirty="0">
              <a:cs typeface="Times New Roman" panose="02020603050405020304" pitchFamily="18" charset="0"/>
            </a:endParaRPr>
          </a:p>
          <a:p>
            <a:pPr marL="0" indent="0">
              <a:lnSpc>
                <a:spcPct val="150000"/>
              </a:lnSpc>
              <a:buFont typeface="Arial" panose="020B0604020202020204" pitchFamily="34" charset="0"/>
              <a:buNone/>
            </a:pPr>
            <a:endParaRPr lang="en-US" sz="2400" dirty="0">
              <a:cs typeface="Times New Roman" panose="02020603050405020304" pitchFamily="18" charset="0"/>
            </a:endParaRPr>
          </a:p>
          <a:p>
            <a:pPr marL="0" indent="0">
              <a:lnSpc>
                <a:spcPct val="150000"/>
              </a:lnSpc>
              <a:buFont typeface="Arial" panose="020B0604020202020204" pitchFamily="34" charset="0"/>
              <a:buNone/>
            </a:pPr>
            <a:endParaRPr lang="en-US" sz="2400" dirty="0">
              <a:cs typeface="Times New Roman" panose="02020603050405020304" pitchFamily="18" charset="0"/>
            </a:endParaRPr>
          </a:p>
        </p:txBody>
      </p:sp>
      <p:pic>
        <p:nvPicPr>
          <p:cNvPr id="6" name="Picture 4" descr="Image result for alaskan bear image">
            <a:extLst>
              <a:ext uri="{FF2B5EF4-FFF2-40B4-BE49-F238E27FC236}">
                <a16:creationId xmlns:a16="http://schemas.microsoft.com/office/drawing/2014/main" id="{23A2070A-5798-423B-8D05-193715948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570" y="1542589"/>
            <a:ext cx="6292180" cy="4176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864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1E38-0272-47E4-A747-E17E32C07C11}"/>
              </a:ext>
            </a:extLst>
          </p:cNvPr>
          <p:cNvSpPr txBox="1">
            <a:spLocks/>
          </p:cNvSpPr>
          <p:nvPr/>
        </p:nvSpPr>
        <p:spPr>
          <a:xfrm>
            <a:off x="144780" y="289561"/>
            <a:ext cx="10515600" cy="11637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0656"/>
            <a:endParaRPr lang="en-US"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E84F729-861D-4118-9BF6-9C0D96D09580}"/>
              </a:ext>
            </a:extLst>
          </p:cNvPr>
          <p:cNvSpPr txBox="1">
            <a:spLocks/>
          </p:cNvSpPr>
          <p:nvPr/>
        </p:nvSpPr>
        <p:spPr>
          <a:xfrm>
            <a:off x="1319463" y="1099249"/>
            <a:ext cx="9553073" cy="4659501"/>
          </a:xfrm>
          <a:prstGeom prst="rect">
            <a:avLst/>
          </a:prstGeom>
        </p:spPr>
        <p:txBody>
          <a:bodyPr vert="horz" lIns="91441" tIns="45720" rIns="91441"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18" lvl="2" indent="0">
              <a:lnSpc>
                <a:spcPct val="100000"/>
              </a:lnSpc>
              <a:buFont typeface="Arial" panose="020B0604020202020204" pitchFamily="34" charset="0"/>
              <a:buNone/>
            </a:pPr>
            <a:endParaRPr lang="en-US" sz="1100" dirty="0">
              <a:cs typeface="Times New Roman" panose="02020603050405020304" pitchFamily="18" charset="0"/>
            </a:endParaRPr>
          </a:p>
          <a:p>
            <a:pPr marL="860457" lvl="1" indent="-403239">
              <a:lnSpc>
                <a:spcPct val="100000"/>
              </a:lnSpc>
            </a:pPr>
            <a:endParaRPr lang="en-US" sz="2000" b="1" dirty="0">
              <a:latin typeface="Times New Roman" panose="02020603050405020304" pitchFamily="18" charset="0"/>
              <a:cs typeface="Times New Roman" panose="02020603050405020304" pitchFamily="18" charset="0"/>
            </a:endParaRPr>
          </a:p>
          <a:p>
            <a:pPr marL="860457" lvl="1" indent="-403239">
              <a:lnSpc>
                <a:spcPct val="100000"/>
              </a:lnSpc>
            </a:pPr>
            <a:endParaRPr lang="en-US" sz="20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E00EC94F-B2B7-48EC-810A-A2D5C2377BF4}"/>
              </a:ext>
            </a:extLst>
          </p:cNvPr>
          <p:cNvSpPr txBox="1">
            <a:spLocks/>
          </p:cNvSpPr>
          <p:nvPr/>
        </p:nvSpPr>
        <p:spPr>
          <a:xfrm>
            <a:off x="144780" y="289561"/>
            <a:ext cx="10348242" cy="10360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0656" algn="ctr"/>
            <a:r>
              <a:rPr lang="en-US" b="1" dirty="0">
                <a:solidFill>
                  <a:srgbClr val="7030A0"/>
                </a:solidFill>
                <a:latin typeface="Times New Roman" panose="02020603050405020304" pitchFamily="18" charset="0"/>
                <a:cs typeface="Times New Roman" panose="02020603050405020304" pitchFamily="18" charset="0"/>
              </a:rPr>
              <a:t>Paid Time Off – Civic Duty</a:t>
            </a:r>
          </a:p>
        </p:txBody>
      </p:sp>
      <p:sp>
        <p:nvSpPr>
          <p:cNvPr id="5" name="Content Placeholder 2">
            <a:extLst>
              <a:ext uri="{FF2B5EF4-FFF2-40B4-BE49-F238E27FC236}">
                <a16:creationId xmlns:a16="http://schemas.microsoft.com/office/drawing/2014/main" id="{EC8EDFAF-65C1-4D1C-8DE6-15BABDF56619}"/>
              </a:ext>
            </a:extLst>
          </p:cNvPr>
          <p:cNvSpPr txBox="1">
            <a:spLocks/>
          </p:cNvSpPr>
          <p:nvPr/>
        </p:nvSpPr>
        <p:spPr>
          <a:xfrm>
            <a:off x="600448" y="977628"/>
            <a:ext cx="11188593" cy="4098464"/>
          </a:xfrm>
          <a:prstGeom prst="rect">
            <a:avLst/>
          </a:prstGeom>
        </p:spPr>
        <p:txBody>
          <a:bodyPr vert="horz" lIns="91441" tIns="45720" rIns="91441"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b="1" dirty="0">
                <a:solidFill>
                  <a:srgbClr val="7030A0"/>
                </a:solidFill>
                <a:cs typeface="Times New Roman" panose="02020603050405020304" pitchFamily="18" charset="0"/>
              </a:rPr>
              <a:t>New for 2023!</a:t>
            </a:r>
          </a:p>
          <a:p>
            <a:pPr marL="0" indent="0">
              <a:lnSpc>
                <a:spcPct val="150000"/>
              </a:lnSpc>
              <a:buFont typeface="Arial" panose="020B0604020202020204" pitchFamily="34" charset="0"/>
              <a:buNone/>
            </a:pPr>
            <a:r>
              <a:rPr lang="en-US" dirty="0">
                <a:cs typeface="Times New Roman" panose="02020603050405020304" pitchFamily="18" charset="0"/>
              </a:rPr>
              <a:t>8 hours of Civic Activity Paid Time Off to support civic engagement.</a:t>
            </a:r>
            <a:endParaRPr lang="en-US" dirty="0">
              <a:solidFill>
                <a:srgbClr val="FF0000"/>
              </a:solidFill>
              <a:cs typeface="Times New Roman" panose="02020603050405020304" pitchFamily="18" charset="0"/>
            </a:endParaRPr>
          </a:p>
          <a:p>
            <a:pPr marL="0" indent="0">
              <a:lnSpc>
                <a:spcPct val="150000"/>
              </a:lnSpc>
              <a:buNone/>
            </a:pPr>
            <a:r>
              <a:rPr lang="en-US" sz="2800" dirty="0">
                <a:cs typeface="Times New Roman" panose="02020603050405020304" pitchFamily="18" charset="0"/>
              </a:rPr>
              <a:t>You are welcome to support the cause(s) of your choice, volunteer, walk in marches, participate in educational events, inform yourself on the issues, communicate your views to elected representatives and cast your ballots knowledgeably</a:t>
            </a:r>
          </a:p>
          <a:p>
            <a:pPr lvl="1">
              <a:lnSpc>
                <a:spcPct val="150000"/>
              </a:lnSpc>
            </a:pPr>
            <a:endParaRPr lang="en-US" sz="2600" dirty="0">
              <a:cs typeface="Times New Roman" panose="02020603050405020304" pitchFamily="18" charset="0"/>
            </a:endParaRPr>
          </a:p>
          <a:p>
            <a:pPr>
              <a:lnSpc>
                <a:spcPct val="150000"/>
              </a:lnSpc>
            </a:pPr>
            <a:endParaRPr lang="en-US" sz="5600" dirty="0">
              <a:cs typeface="Times New Roman" panose="02020603050405020304" pitchFamily="18" charset="0"/>
            </a:endParaRPr>
          </a:p>
          <a:p>
            <a:pPr lvl="1">
              <a:lnSpc>
                <a:spcPct val="150000"/>
              </a:lnSpc>
            </a:pPr>
            <a:endParaRPr lang="en-US" sz="5200" dirty="0">
              <a:cs typeface="Times New Roman" panose="02020603050405020304" pitchFamily="18" charset="0"/>
            </a:endParaRPr>
          </a:p>
          <a:p>
            <a:pPr lvl="1">
              <a:lnSpc>
                <a:spcPct val="150000"/>
              </a:lnSpc>
            </a:pPr>
            <a:endParaRPr lang="en-US" sz="5200" dirty="0">
              <a:cs typeface="Times New Roman" panose="02020603050405020304" pitchFamily="18" charset="0"/>
            </a:endParaRPr>
          </a:p>
          <a:p>
            <a:pPr lvl="1">
              <a:lnSpc>
                <a:spcPct val="150000"/>
              </a:lnSpc>
            </a:pPr>
            <a:endParaRPr lang="en-US" sz="5600" dirty="0">
              <a:solidFill>
                <a:srgbClr val="FF0000"/>
              </a:solidFill>
              <a:cs typeface="Times New Roman" panose="02020603050405020304" pitchFamily="18" charset="0"/>
            </a:endParaRPr>
          </a:p>
          <a:p>
            <a:pPr marL="0" indent="0">
              <a:lnSpc>
                <a:spcPct val="150000"/>
              </a:lnSpc>
              <a:buFont typeface="Arial" panose="020B0604020202020204" pitchFamily="34" charset="0"/>
              <a:buNone/>
            </a:pPr>
            <a:endParaRPr lang="en-US" sz="4800" dirty="0">
              <a:cs typeface="Times New Roman" panose="02020603050405020304" pitchFamily="18" charset="0"/>
            </a:endParaRPr>
          </a:p>
          <a:p>
            <a:pPr>
              <a:lnSpc>
                <a:spcPct val="150000"/>
              </a:lnSpc>
            </a:pPr>
            <a:endParaRPr lang="en-US" sz="3800" dirty="0">
              <a:cs typeface="Times New Roman" panose="02020603050405020304" pitchFamily="18" charset="0"/>
            </a:endParaRPr>
          </a:p>
          <a:p>
            <a:pPr>
              <a:lnSpc>
                <a:spcPct val="150000"/>
              </a:lnSpc>
            </a:pPr>
            <a:endParaRPr lang="en-US" sz="4600" dirty="0">
              <a:cs typeface="Times New Roman" panose="02020603050405020304" pitchFamily="18" charset="0"/>
            </a:endParaRPr>
          </a:p>
          <a:p>
            <a:pPr lvl="1">
              <a:lnSpc>
                <a:spcPct val="150000"/>
              </a:lnSpc>
            </a:pPr>
            <a:endParaRPr lang="en-US" sz="4200" dirty="0">
              <a:solidFill>
                <a:srgbClr val="FF0000"/>
              </a:solidFill>
              <a:latin typeface="Times New Roman" panose="02020603050405020304" pitchFamily="18" charset="0"/>
              <a:cs typeface="Times New Roman" panose="02020603050405020304" pitchFamily="18" charset="0"/>
            </a:endParaRPr>
          </a:p>
          <a:p>
            <a:pPr marL="457200" lvl="1" indent="0">
              <a:lnSpc>
                <a:spcPct val="150000"/>
              </a:lnSpc>
              <a:buFont typeface="Arial" panose="020B0604020202020204" pitchFamily="34" charset="0"/>
              <a:buNone/>
            </a:pPr>
            <a:endParaRPr lang="en-US" sz="4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6172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D785FC-9831-49C3-8CBD-E78D80AF7D8E}"/>
              </a:ext>
            </a:extLst>
          </p:cNvPr>
          <p:cNvSpPr>
            <a:spLocks noGrp="1"/>
          </p:cNvSpPr>
          <p:nvPr>
            <p:ph type="body" sz="quarter" idx="10"/>
          </p:nvPr>
        </p:nvSpPr>
        <p:spPr/>
        <p:txBody>
          <a:bodyPr/>
          <a:lstStyle/>
          <a:p>
            <a:pPr algn="ctr"/>
            <a:r>
              <a:rPr lang="en-US" b="1">
                <a:solidFill>
                  <a:srgbClr val="7030A0"/>
                </a:solidFill>
              </a:rPr>
              <a:t>Maternity and Parental Benefit</a:t>
            </a:r>
            <a:endParaRPr lang="en-US"/>
          </a:p>
        </p:txBody>
      </p:sp>
      <p:sp>
        <p:nvSpPr>
          <p:cNvPr id="3" name="Text Placeholder 2">
            <a:extLst>
              <a:ext uri="{FF2B5EF4-FFF2-40B4-BE49-F238E27FC236}">
                <a16:creationId xmlns:a16="http://schemas.microsoft.com/office/drawing/2014/main" id="{3001EE07-D248-4B29-AE49-46EC23BC83E0}"/>
              </a:ext>
            </a:extLst>
          </p:cNvPr>
          <p:cNvSpPr>
            <a:spLocks noGrp="1"/>
          </p:cNvSpPr>
          <p:nvPr>
            <p:ph type="body" sz="quarter" idx="11"/>
          </p:nvPr>
        </p:nvSpPr>
        <p:spPr>
          <a:xfrm>
            <a:off x="438150" y="1311550"/>
            <a:ext cx="11343033" cy="4392564"/>
          </a:xfrm>
        </p:spPr>
        <p:txBody>
          <a:bodyPr/>
          <a:lstStyle/>
          <a:p>
            <a:pPr eaLnBrk="0" fontAlgn="base" hangingPunct="0">
              <a:lnSpc>
                <a:spcPct val="100000"/>
              </a:lnSpc>
              <a:spcBef>
                <a:spcPct val="0"/>
              </a:spcBef>
              <a:spcAft>
                <a:spcPct val="0"/>
              </a:spcAft>
            </a:pPr>
            <a:r>
              <a:rPr lang="en-US" altLang="en-US" sz="2000" b="1" dirty="0">
                <a:cs typeface="Arial" panose="020B0604020202020204" pitchFamily="34" charset="0"/>
              </a:rPr>
              <a:t>Parental Leave </a:t>
            </a:r>
            <a:r>
              <a:rPr lang="en-US" altLang="en-US" sz="2000" dirty="0">
                <a:cs typeface="Arial" panose="020B0604020202020204" pitchFamily="34" charset="0"/>
              </a:rPr>
              <a:t>(for fathers and adoptive parents) </a:t>
            </a:r>
          </a:p>
          <a:p>
            <a:pPr eaLnBrk="0" fontAlgn="base" hangingPunct="0">
              <a:lnSpc>
                <a:spcPct val="100000"/>
              </a:lnSpc>
              <a:spcBef>
                <a:spcPct val="0"/>
              </a:spcBef>
              <a:spcAft>
                <a:spcPct val="0"/>
              </a:spcAft>
            </a:pPr>
            <a:endParaRPr lang="en-US" altLang="en-US" sz="2000" dirty="0">
              <a:cs typeface="Arial" panose="020B0604020202020204" pitchFamily="34" charset="0"/>
            </a:endParaRPr>
          </a:p>
          <a:p>
            <a:pPr lvl="1" eaLnBrk="0" fontAlgn="base" hangingPunct="0">
              <a:lnSpc>
                <a:spcPct val="100000"/>
              </a:lnSpc>
              <a:spcBef>
                <a:spcPct val="0"/>
              </a:spcBef>
              <a:spcAft>
                <a:spcPct val="0"/>
              </a:spcAft>
            </a:pPr>
            <a:r>
              <a:rPr lang="en-US" altLang="en-US" sz="2000" dirty="0">
                <a:cs typeface="Arial" panose="020B0604020202020204" pitchFamily="34" charset="0"/>
              </a:rPr>
              <a:t>Up to 4-weeks </a:t>
            </a:r>
          </a:p>
          <a:p>
            <a:pPr lvl="1" eaLnBrk="0" fontAlgn="base" hangingPunct="0">
              <a:lnSpc>
                <a:spcPct val="100000"/>
              </a:lnSpc>
              <a:spcBef>
                <a:spcPct val="0"/>
              </a:spcBef>
              <a:spcAft>
                <a:spcPct val="0"/>
              </a:spcAft>
            </a:pPr>
            <a:r>
              <a:rPr lang="en-US" altLang="en-US" sz="2000" dirty="0">
                <a:cs typeface="Arial" panose="020B0604020202020204" pitchFamily="34" charset="0"/>
              </a:rPr>
              <a:t>Paid at 100% of base salary following the birth or adoption of a child.  </a:t>
            </a:r>
          </a:p>
          <a:p>
            <a:pPr lvl="1" eaLnBrk="0" fontAlgn="base" hangingPunct="0">
              <a:lnSpc>
                <a:spcPct val="100000"/>
              </a:lnSpc>
              <a:spcBef>
                <a:spcPct val="0"/>
              </a:spcBef>
              <a:spcAft>
                <a:spcPct val="0"/>
              </a:spcAft>
            </a:pPr>
            <a:r>
              <a:rPr lang="en-US" altLang="en-US" sz="2000" dirty="0">
                <a:cs typeface="Arial" panose="020B0604020202020204" pitchFamily="34" charset="0"/>
              </a:rPr>
              <a:t>This time does not need to be taken immediately or consecutively; however, it must be taken within the 6-months of the birth or adoption.</a:t>
            </a:r>
          </a:p>
          <a:p>
            <a:pPr marL="0" indent="0" eaLnBrk="0" fontAlgn="base" hangingPunct="0">
              <a:lnSpc>
                <a:spcPct val="100000"/>
              </a:lnSpc>
              <a:spcBef>
                <a:spcPct val="0"/>
              </a:spcBef>
              <a:spcAft>
                <a:spcPct val="0"/>
              </a:spcAft>
              <a:buNone/>
            </a:pPr>
            <a:endParaRPr lang="en-US" altLang="en-US" sz="2000" b="1" dirty="0">
              <a:cs typeface="Arial" panose="020B0604020202020204" pitchFamily="34" charset="0"/>
            </a:endParaRPr>
          </a:p>
          <a:p>
            <a:pPr marL="0" indent="0" eaLnBrk="0" fontAlgn="base" hangingPunct="0">
              <a:lnSpc>
                <a:spcPct val="100000"/>
              </a:lnSpc>
              <a:spcBef>
                <a:spcPct val="0"/>
              </a:spcBef>
              <a:spcAft>
                <a:spcPct val="0"/>
              </a:spcAft>
            </a:pPr>
            <a:r>
              <a:rPr lang="en-US" altLang="en-US" sz="2000" b="1" dirty="0">
                <a:cs typeface="Arial" panose="020B0604020202020204" pitchFamily="34" charset="0"/>
              </a:rPr>
              <a:t>Maternity Leave: 14 weeks</a:t>
            </a:r>
            <a:endParaRPr lang="en-US" altLang="en-US" sz="2000" dirty="0">
              <a:cs typeface="Arial" panose="020B0604020202020204" pitchFamily="34" charset="0"/>
            </a:endParaRPr>
          </a:p>
          <a:p>
            <a:pPr lvl="1">
              <a:lnSpc>
                <a:spcPct val="150000"/>
              </a:lnSpc>
            </a:pPr>
            <a:r>
              <a:rPr lang="en-US" sz="2000" dirty="0">
                <a:cs typeface="Times New Roman" panose="02020603050405020304" pitchFamily="18" charset="0"/>
              </a:rPr>
              <a:t>Week 1-2 –100% of base salary paid by New Chapter</a:t>
            </a:r>
          </a:p>
          <a:p>
            <a:pPr lvl="1">
              <a:lnSpc>
                <a:spcPct val="150000"/>
              </a:lnSpc>
            </a:pPr>
            <a:r>
              <a:rPr lang="en-US" sz="2000" dirty="0">
                <a:cs typeface="Times New Roman" panose="02020603050405020304" pitchFamily="18" charset="0"/>
              </a:rPr>
              <a:t>Week 3-6 –40% of base salary paid by New Chapter and 60% of base salary paid by Reliance STD</a:t>
            </a:r>
          </a:p>
          <a:p>
            <a:pPr lvl="1">
              <a:lnSpc>
                <a:spcPct val="150000"/>
              </a:lnSpc>
            </a:pPr>
            <a:r>
              <a:rPr lang="en-US" sz="2000" dirty="0">
                <a:cs typeface="Times New Roman" panose="02020603050405020304" pitchFamily="18" charset="0"/>
              </a:rPr>
              <a:t>Week 7-14 – 100% of base salary paid by New Chapter</a:t>
            </a:r>
          </a:p>
          <a:p>
            <a:endParaRPr lang="en-US" dirty="0"/>
          </a:p>
        </p:txBody>
      </p:sp>
      <p:pic>
        <p:nvPicPr>
          <p:cNvPr id="4" name="Picture 3">
            <a:extLst>
              <a:ext uri="{FF2B5EF4-FFF2-40B4-BE49-F238E27FC236}">
                <a16:creationId xmlns:a16="http://schemas.microsoft.com/office/drawing/2014/main" id="{F79DB548-9DF0-490A-8136-E3AB3858ADF0}"/>
              </a:ext>
            </a:extLst>
          </p:cNvPr>
          <p:cNvPicPr>
            <a:picLocks noChangeAspect="1"/>
          </p:cNvPicPr>
          <p:nvPr/>
        </p:nvPicPr>
        <p:blipFill>
          <a:blip r:embed="rId3"/>
          <a:stretch>
            <a:fillRect/>
          </a:stretch>
        </p:blipFill>
        <p:spPr>
          <a:xfrm>
            <a:off x="7751165" y="5973840"/>
            <a:ext cx="3642650" cy="681779"/>
          </a:xfrm>
          <a:prstGeom prst="rect">
            <a:avLst/>
          </a:prstGeom>
          <a:ln cmpd="sng">
            <a:solidFill>
              <a:schemeClr val="tx1">
                <a:alpha val="87000"/>
              </a:schemeClr>
            </a:solidFill>
          </a:ln>
        </p:spPr>
      </p:pic>
    </p:spTree>
    <p:extLst>
      <p:ext uri="{BB962C8B-B14F-4D97-AF65-F5344CB8AC3E}">
        <p14:creationId xmlns:p14="http://schemas.microsoft.com/office/powerpoint/2010/main" val="930205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3889" y="352966"/>
            <a:ext cx="10515600" cy="1325563"/>
          </a:xfrm>
          <a:prstGeom prst="rect">
            <a:avLst/>
          </a:prstGeom>
        </p:spPr>
        <p:txBody>
          <a:bodyPr/>
          <a:lstStyle/>
          <a:p>
            <a:pPr algn="ctr"/>
            <a:r>
              <a:rPr lang="en-US" b="1">
                <a:solidFill>
                  <a:srgbClr val="7030A0"/>
                </a:solidFill>
                <a:latin typeface="+mn-lt"/>
              </a:rPr>
              <a:t>Employee Benefit Center (EBC)</a:t>
            </a:r>
          </a:p>
        </p:txBody>
      </p:sp>
      <p:sp>
        <p:nvSpPr>
          <p:cNvPr id="7" name="Content Placeholder 6"/>
          <p:cNvSpPr>
            <a:spLocks noGrp="1"/>
          </p:cNvSpPr>
          <p:nvPr>
            <p:ph type="body" sz="quarter" idx="10"/>
          </p:nvPr>
        </p:nvSpPr>
        <p:spPr>
          <a:xfrm>
            <a:off x="519537" y="1380079"/>
            <a:ext cx="11343032" cy="596900"/>
          </a:xfrm>
        </p:spPr>
        <p:txBody>
          <a:bodyPr>
            <a:normAutofit fontScale="25000" lnSpcReduction="20000"/>
          </a:bodyPr>
          <a:lstStyle/>
          <a:p>
            <a:pPr marL="0" indent="0">
              <a:buNone/>
            </a:pPr>
            <a:endParaRPr lang="en-US"/>
          </a:p>
          <a:p>
            <a:pPr marL="0" indent="0">
              <a:buNone/>
            </a:pPr>
            <a:r>
              <a:rPr lang="en-US" sz="8800"/>
              <a:t>To view benefit options, log on to the Employee Benefit Center (EBC)</a:t>
            </a:r>
          </a:p>
          <a:p>
            <a:pPr marL="0" indent="0">
              <a:buNone/>
            </a:pPr>
            <a:r>
              <a:rPr lang="en-US" sz="8800">
                <a:hlinkClick r:id="rId3"/>
              </a:rPr>
              <a:t>http://newchapter.trgportal.com/</a:t>
            </a:r>
            <a:endParaRPr lang="en-US" sz="8800"/>
          </a:p>
          <a:p>
            <a:pPr marL="0" indent="0">
              <a:buNone/>
            </a:pPr>
            <a:endParaRPr lang="en-US" sz="8800"/>
          </a:p>
          <a:p>
            <a:pPr marL="0" indent="0">
              <a:buNone/>
            </a:pPr>
            <a:r>
              <a:rPr lang="en-US" sz="8800"/>
              <a:t>Username: newchapter</a:t>
            </a:r>
          </a:p>
          <a:p>
            <a:pPr marL="0" indent="0">
              <a:buNone/>
            </a:pPr>
            <a:r>
              <a:rPr lang="en-US" sz="8800"/>
              <a:t>Password: benefits</a:t>
            </a:r>
          </a:p>
          <a:p>
            <a:pPr marL="0" indent="0">
              <a:buNone/>
            </a:pPr>
            <a:endParaRPr lang="en-US"/>
          </a:p>
        </p:txBody>
      </p:sp>
      <p:pic>
        <p:nvPicPr>
          <p:cNvPr id="12" name="Picture 11">
            <a:extLst>
              <a:ext uri="{FF2B5EF4-FFF2-40B4-BE49-F238E27FC236}">
                <a16:creationId xmlns:a16="http://schemas.microsoft.com/office/drawing/2014/main" id="{B4A9CCAC-7DB3-4A1B-808B-AF831EC331FC}"/>
              </a:ext>
            </a:extLst>
          </p:cNvPr>
          <p:cNvPicPr>
            <a:picLocks noChangeAspect="1"/>
          </p:cNvPicPr>
          <p:nvPr/>
        </p:nvPicPr>
        <p:blipFill>
          <a:blip r:embed="rId4"/>
          <a:stretch>
            <a:fillRect/>
          </a:stretch>
        </p:blipFill>
        <p:spPr>
          <a:xfrm>
            <a:off x="4269966" y="2865748"/>
            <a:ext cx="7592603" cy="2857505"/>
          </a:xfrm>
          <a:prstGeom prst="rect">
            <a:avLst/>
          </a:prstGeom>
        </p:spPr>
      </p:pic>
      <p:pic>
        <p:nvPicPr>
          <p:cNvPr id="5" name="Picture 4">
            <a:extLst>
              <a:ext uri="{FF2B5EF4-FFF2-40B4-BE49-F238E27FC236}">
                <a16:creationId xmlns:a16="http://schemas.microsoft.com/office/drawing/2014/main" id="{982DC6B3-ABDB-4823-8577-FB9210E5C245}"/>
              </a:ext>
            </a:extLst>
          </p:cNvPr>
          <p:cNvPicPr>
            <a:picLocks noChangeAspect="1"/>
          </p:cNvPicPr>
          <p:nvPr/>
        </p:nvPicPr>
        <p:blipFill>
          <a:blip r:embed="rId5"/>
          <a:stretch>
            <a:fillRect/>
          </a:stretch>
        </p:blipFill>
        <p:spPr>
          <a:xfrm>
            <a:off x="199013" y="218035"/>
            <a:ext cx="809655" cy="1144475"/>
          </a:xfrm>
          <a:prstGeom prst="rect">
            <a:avLst/>
          </a:prstGeom>
        </p:spPr>
      </p:pic>
    </p:spTree>
    <p:extLst>
      <p:ext uri="{BB962C8B-B14F-4D97-AF65-F5344CB8AC3E}">
        <p14:creationId xmlns:p14="http://schemas.microsoft.com/office/powerpoint/2010/main" val="382173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587382-E71B-44BD-9178-0320FC6553F0}"/>
              </a:ext>
            </a:extLst>
          </p:cNvPr>
          <p:cNvSpPr>
            <a:spLocks noGrp="1"/>
          </p:cNvSpPr>
          <p:nvPr>
            <p:ph type="body" sz="quarter" idx="12"/>
          </p:nvPr>
        </p:nvSpPr>
        <p:spPr>
          <a:xfrm>
            <a:off x="355600" y="1147900"/>
            <a:ext cx="11480800" cy="5384980"/>
          </a:xfrm>
        </p:spPr>
        <p:txBody>
          <a:bodyPr/>
          <a:lstStyle/>
          <a:p>
            <a:r>
              <a:rPr lang="en-US" sz="2400" dirty="0">
                <a:solidFill>
                  <a:srgbClr val="201F1E"/>
                </a:solidFill>
                <a:latin typeface="Calibri" panose="020F0502020204030204" pitchFamily="34" charset="0"/>
                <a:ea typeface="Calibri" panose="020F0502020204030204" pitchFamily="34" charset="0"/>
              </a:rPr>
              <a:t>New for 2023!</a:t>
            </a:r>
            <a:endParaRPr lang="en-US" sz="2400" dirty="0">
              <a:solidFill>
                <a:srgbClr val="201F1E"/>
              </a:solidFill>
              <a:effectLst/>
              <a:latin typeface="Calibri" panose="020F0502020204030204" pitchFamily="34" charset="0"/>
              <a:ea typeface="Calibri" panose="020F0502020204030204" pitchFamily="34" charset="0"/>
            </a:endParaRPr>
          </a:p>
          <a:p>
            <a:pPr marL="457200" indent="-457200">
              <a:buFont typeface="Arial" panose="020B0604020202020204" pitchFamily="34" charset="0"/>
              <a:buChar char="•"/>
            </a:pPr>
            <a:endParaRPr lang="en-US" sz="2400" dirty="0">
              <a:solidFill>
                <a:srgbClr val="201F1E"/>
              </a:solidFill>
              <a:latin typeface="Calibri" panose="020F0502020204030204" pitchFamily="34" charset="0"/>
              <a:ea typeface="Calibri" panose="020F0502020204030204" pitchFamily="34" charset="0"/>
            </a:endParaRPr>
          </a:p>
          <a:p>
            <a:pPr marL="457200" indent="-457200">
              <a:buFont typeface="Arial" panose="020B0604020202020204" pitchFamily="34" charset="0"/>
              <a:buChar char="•"/>
            </a:pPr>
            <a:r>
              <a:rPr lang="en-US" sz="2400" dirty="0">
                <a:solidFill>
                  <a:srgbClr val="201F1E"/>
                </a:solidFill>
                <a:effectLst/>
                <a:latin typeface="Calibri" panose="020F0502020204030204" pitchFamily="34" charset="0"/>
                <a:ea typeface="Calibri" panose="020F0502020204030204" pitchFamily="34" charset="0"/>
              </a:rPr>
              <a:t>$100 one-time taxable stipend:</a:t>
            </a:r>
          </a:p>
          <a:p>
            <a:pPr marL="1143000" lvl="1" indent="-457200"/>
            <a:r>
              <a:rPr lang="en-US" sz="2000" dirty="0">
                <a:solidFill>
                  <a:srgbClr val="201F1E"/>
                </a:solidFill>
                <a:latin typeface="Calibri" panose="020F0502020204030204" pitchFamily="34" charset="0"/>
                <a:ea typeface="Calibri" panose="020F0502020204030204" pitchFamily="34" charset="0"/>
              </a:rPr>
              <a:t>To o</a:t>
            </a:r>
            <a:r>
              <a:rPr lang="en-US" sz="2000" dirty="0">
                <a:solidFill>
                  <a:srgbClr val="201F1E"/>
                </a:solidFill>
                <a:effectLst/>
                <a:latin typeface="Calibri" panose="020F0502020204030204" pitchFamily="34" charset="0"/>
                <a:ea typeface="Calibri" panose="020F0502020204030204" pitchFamily="34" charset="0"/>
              </a:rPr>
              <a:t>ffset home office expense and support ergonomic safety</a:t>
            </a:r>
          </a:p>
          <a:p>
            <a:pPr marL="1143000" lvl="1" indent="-457200"/>
            <a:r>
              <a:rPr lang="en-US" sz="2000" dirty="0">
                <a:solidFill>
                  <a:srgbClr val="201F1E"/>
                </a:solidFill>
                <a:latin typeface="Calibri" panose="020F0502020204030204" pitchFamily="34" charset="0"/>
                <a:ea typeface="Calibri" panose="020F0502020204030204" pitchFamily="34" charset="0"/>
              </a:rPr>
              <a:t>To offset essential worker expenses </a:t>
            </a:r>
            <a:endParaRPr lang="en-US" sz="2000" dirty="0">
              <a:solidFill>
                <a:srgbClr val="201F1E"/>
              </a:solidFill>
              <a:effectLst/>
              <a:latin typeface="Calibri" panose="020F0502020204030204" pitchFamily="34" charset="0"/>
              <a:ea typeface="Calibri" panose="020F0502020204030204" pitchFamily="34" charset="0"/>
            </a:endParaRPr>
          </a:p>
          <a:p>
            <a:pPr marL="457200" indent="-457200">
              <a:buFont typeface="Arial" panose="020B0604020202020204" pitchFamily="34" charset="0"/>
              <a:buChar char="•"/>
            </a:pPr>
            <a:r>
              <a:rPr lang="en-US" sz="2400" dirty="0">
                <a:solidFill>
                  <a:srgbClr val="201F1E"/>
                </a:solidFill>
                <a:latin typeface="Calibri" panose="020F0502020204030204" pitchFamily="34" charset="0"/>
              </a:rPr>
              <a:t>Payment will be made through Payroll in January</a:t>
            </a:r>
          </a:p>
        </p:txBody>
      </p:sp>
      <p:sp>
        <p:nvSpPr>
          <p:cNvPr id="4" name="Text Placeholder 3">
            <a:extLst>
              <a:ext uri="{FF2B5EF4-FFF2-40B4-BE49-F238E27FC236}">
                <a16:creationId xmlns:a16="http://schemas.microsoft.com/office/drawing/2014/main" id="{BF83139B-4331-4269-AAA2-4637F6CB4E69}"/>
              </a:ext>
            </a:extLst>
          </p:cNvPr>
          <p:cNvSpPr>
            <a:spLocks noGrp="1"/>
          </p:cNvSpPr>
          <p:nvPr>
            <p:ph type="body" sz="quarter" idx="10"/>
          </p:nvPr>
        </p:nvSpPr>
        <p:spPr>
          <a:xfrm>
            <a:off x="742949" y="446860"/>
            <a:ext cx="10770177" cy="874644"/>
          </a:xfrm>
        </p:spPr>
        <p:txBody>
          <a:bodyPr/>
          <a:lstStyle/>
          <a:p>
            <a:pPr algn="ctr"/>
            <a:r>
              <a:rPr lang="en-US" b="1" dirty="0">
                <a:solidFill>
                  <a:srgbClr val="7030A0"/>
                </a:solidFill>
              </a:rPr>
              <a:t>Essential Worker and Home Office Stipend</a:t>
            </a:r>
            <a:endParaRPr lang="en-US" dirty="0"/>
          </a:p>
          <a:p>
            <a:pPr algn="ctr"/>
            <a:endParaRPr lang="en-US" dirty="0"/>
          </a:p>
        </p:txBody>
      </p:sp>
    </p:spTree>
    <p:extLst>
      <p:ext uri="{BB962C8B-B14F-4D97-AF65-F5344CB8AC3E}">
        <p14:creationId xmlns:p14="http://schemas.microsoft.com/office/powerpoint/2010/main" val="683959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587382-E71B-44BD-9178-0320FC6553F0}"/>
              </a:ext>
            </a:extLst>
          </p:cNvPr>
          <p:cNvSpPr>
            <a:spLocks noGrp="1"/>
          </p:cNvSpPr>
          <p:nvPr>
            <p:ph type="body" sz="quarter" idx="12"/>
          </p:nvPr>
        </p:nvSpPr>
        <p:spPr>
          <a:xfrm>
            <a:off x="355600" y="1147900"/>
            <a:ext cx="11480800" cy="5384980"/>
          </a:xfrm>
        </p:spPr>
        <p:txBody>
          <a:bodyPr/>
          <a:lstStyle/>
          <a:p>
            <a:pPr marL="457200" indent="-457200">
              <a:buFont typeface="Arial" panose="020B0604020202020204" pitchFamily="34" charset="0"/>
              <a:buChar char="•"/>
            </a:pPr>
            <a:r>
              <a:rPr lang="en-US" sz="2400" dirty="0">
                <a:solidFill>
                  <a:srgbClr val="201F1E"/>
                </a:solidFill>
                <a:effectLst/>
                <a:latin typeface="Calibri" panose="020F0502020204030204" pitchFamily="34" charset="0"/>
                <a:ea typeface="Calibri" panose="020F0502020204030204" pitchFamily="34" charset="0"/>
              </a:rPr>
              <a:t>Employee store is located at </a:t>
            </a:r>
            <a:r>
              <a:rPr lang="en-US" sz="2400" dirty="0">
                <a:solidFill>
                  <a:srgbClr val="201F1E"/>
                </a:solidFill>
                <a:effectLst/>
                <a:latin typeface="Calibri" panose="020F0502020204030204" pitchFamily="34" charset="0"/>
                <a:ea typeface="Calibri" panose="020F0502020204030204" pitchFamily="34" charset="0"/>
                <a:hlinkClick r:id="rId3"/>
              </a:rPr>
              <a:t>www.newchapter.com</a:t>
            </a:r>
            <a:r>
              <a:rPr lang="en-US" sz="2400" dirty="0">
                <a:solidFill>
                  <a:srgbClr val="201F1E"/>
                </a:solidFill>
                <a:effectLst/>
                <a:latin typeface="Calibri" panose="020F0502020204030204" pitchFamily="34" charset="0"/>
                <a:ea typeface="Calibri" panose="020F0502020204030204" pitchFamily="34" charset="0"/>
              </a:rPr>
              <a:t>, our DTC site</a:t>
            </a:r>
          </a:p>
          <a:p>
            <a:pPr marL="457200" indent="-457200">
              <a:buFont typeface="Arial" panose="020B0604020202020204" pitchFamily="34" charset="0"/>
              <a:buChar char="•"/>
            </a:pPr>
            <a:r>
              <a:rPr lang="en-US" sz="2400" dirty="0">
                <a:solidFill>
                  <a:srgbClr val="201F1E"/>
                </a:solidFill>
                <a:effectLst/>
                <a:latin typeface="Calibri" panose="020F0502020204030204" pitchFamily="34" charset="0"/>
                <a:ea typeface="Calibri" panose="020F0502020204030204" pitchFamily="34" charset="0"/>
              </a:rPr>
              <a:t>85% discount off MSRP and $35 monthly subsidy </a:t>
            </a:r>
          </a:p>
          <a:p>
            <a:pPr marL="457200" indent="-457200">
              <a:buFont typeface="Arial" panose="020B0604020202020204" pitchFamily="34" charset="0"/>
              <a:buChar char="•"/>
            </a:pPr>
            <a:r>
              <a:rPr lang="en-US" sz="2400" dirty="0">
                <a:solidFill>
                  <a:srgbClr val="201F1E"/>
                </a:solidFill>
                <a:latin typeface="Calibri" panose="020F0502020204030204" pitchFamily="34" charset="0"/>
              </a:rPr>
              <a:t>Create your account and notify Tiffany in HR to get your account set up with the discount/subsidy</a:t>
            </a:r>
          </a:p>
          <a:p>
            <a:pPr marL="457200" indent="-4572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subsidy will be applied to the first order each month.  If the full subsidy is not used, it will be applied to each order thereafter until the full amount has been used. </a:t>
            </a:r>
            <a:endParaRPr lang="en-US" sz="2400" dirty="0">
              <a:solidFill>
                <a:srgbClr val="201F1E"/>
              </a:solidFill>
              <a:latin typeface="Calibri" panose="020F0502020204030204" pitchFamily="34" charset="0"/>
            </a:endParaRPr>
          </a:p>
          <a:p>
            <a:pPr marL="457200" indent="-457200">
              <a:buFont typeface="Arial" panose="020B0604020202020204" pitchFamily="34" charset="0"/>
              <a:buChar char="•"/>
            </a:pPr>
            <a:r>
              <a:rPr lang="en-US" sz="2400" dirty="0">
                <a:solidFill>
                  <a:srgbClr val="201F1E"/>
                </a:solidFill>
                <a:latin typeface="Calibri" panose="020F0502020204030204" pitchFamily="34" charset="0"/>
              </a:rPr>
              <a:t>Use the full Brattleboro zip code 05301-9180 in the shipping address to have your order picked up at 90 Tech, and the $5 shipping charge will be waived</a:t>
            </a:r>
          </a:p>
          <a:p>
            <a:pPr marL="457200" indent="-4572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 Orders are typically processed within 3-5 business days, secondary to regular consumer orders. Once your order ships you will receive an e-mail with the tracking #. </a:t>
            </a:r>
            <a:endParaRPr lang="en-US" sz="2400" dirty="0">
              <a:solidFill>
                <a:srgbClr val="201F1E"/>
              </a:solidFill>
              <a:latin typeface="Calibri" panose="020F0502020204030204" pitchFamily="34" charset="0"/>
            </a:endParaRPr>
          </a:p>
        </p:txBody>
      </p:sp>
      <p:sp>
        <p:nvSpPr>
          <p:cNvPr id="4" name="Text Placeholder 3">
            <a:extLst>
              <a:ext uri="{FF2B5EF4-FFF2-40B4-BE49-F238E27FC236}">
                <a16:creationId xmlns:a16="http://schemas.microsoft.com/office/drawing/2014/main" id="{BF83139B-4331-4269-AAA2-4637F6CB4E69}"/>
              </a:ext>
            </a:extLst>
          </p:cNvPr>
          <p:cNvSpPr>
            <a:spLocks noGrp="1"/>
          </p:cNvSpPr>
          <p:nvPr>
            <p:ph type="body" sz="quarter" idx="10"/>
          </p:nvPr>
        </p:nvSpPr>
        <p:spPr>
          <a:xfrm>
            <a:off x="742949" y="446860"/>
            <a:ext cx="10770177" cy="874644"/>
          </a:xfrm>
        </p:spPr>
        <p:txBody>
          <a:bodyPr/>
          <a:lstStyle/>
          <a:p>
            <a:pPr algn="ctr"/>
            <a:r>
              <a:rPr lang="en-US" b="1">
                <a:solidFill>
                  <a:srgbClr val="7030A0"/>
                </a:solidFill>
              </a:rPr>
              <a:t>Employee Product Purchasing Program</a:t>
            </a:r>
            <a:endParaRPr lang="en-US"/>
          </a:p>
          <a:p>
            <a:pPr algn="ctr"/>
            <a:endParaRPr lang="en-US"/>
          </a:p>
        </p:txBody>
      </p:sp>
    </p:spTree>
    <p:extLst>
      <p:ext uri="{BB962C8B-B14F-4D97-AF65-F5344CB8AC3E}">
        <p14:creationId xmlns:p14="http://schemas.microsoft.com/office/powerpoint/2010/main" val="2623052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BE9113-9F1D-45BC-B172-A5CCD8F2AFDF}"/>
              </a:ext>
            </a:extLst>
          </p:cNvPr>
          <p:cNvSpPr>
            <a:spLocks noGrp="1"/>
          </p:cNvSpPr>
          <p:nvPr>
            <p:ph type="body" sz="quarter" idx="10"/>
          </p:nvPr>
        </p:nvSpPr>
        <p:spPr/>
        <p:txBody>
          <a:bodyPr/>
          <a:lstStyle/>
          <a:p>
            <a:pPr algn="ctr"/>
            <a:r>
              <a:rPr lang="en-US" b="1">
                <a:solidFill>
                  <a:srgbClr val="7030A0"/>
                </a:solidFill>
              </a:rPr>
              <a:t>Q&amp;A</a:t>
            </a:r>
            <a:endParaRPr lang="en-US"/>
          </a:p>
        </p:txBody>
      </p:sp>
      <p:pic>
        <p:nvPicPr>
          <p:cNvPr id="4" name="Content Placeholder 4">
            <a:extLst>
              <a:ext uri="{FF2B5EF4-FFF2-40B4-BE49-F238E27FC236}">
                <a16:creationId xmlns:a16="http://schemas.microsoft.com/office/drawing/2014/main" id="{ED43E60A-1F4B-4271-B9C0-AEC693E0D05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0637" y="2281237"/>
            <a:ext cx="1990725" cy="2295525"/>
          </a:xfrm>
        </p:spPr>
      </p:pic>
      <p:pic>
        <p:nvPicPr>
          <p:cNvPr id="5" name="Content Placeholder 4">
            <a:extLst>
              <a:ext uri="{FF2B5EF4-FFF2-40B4-BE49-F238E27FC236}">
                <a16:creationId xmlns:a16="http://schemas.microsoft.com/office/drawing/2014/main" id="{20FF541E-4695-456A-B31D-CF73CDDD9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3683" y="2281237"/>
            <a:ext cx="1990725" cy="2295525"/>
          </a:xfrm>
          <a:prstGeom prst="rect">
            <a:avLst/>
          </a:prstGeom>
        </p:spPr>
      </p:pic>
    </p:spTree>
    <p:extLst>
      <p:ext uri="{BB962C8B-B14F-4D97-AF65-F5344CB8AC3E}">
        <p14:creationId xmlns:p14="http://schemas.microsoft.com/office/powerpoint/2010/main" val="4008813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B7B9FD9-7954-4F71-8AF3-4470B9AD6D65}"/>
              </a:ext>
            </a:extLst>
          </p:cNvPr>
          <p:cNvSpPr>
            <a:spLocks noGrp="1"/>
          </p:cNvSpPr>
          <p:nvPr>
            <p:ph type="body" sz="quarter" idx="10"/>
          </p:nvPr>
        </p:nvSpPr>
        <p:spPr/>
        <p:txBody>
          <a:bodyPr/>
          <a:lstStyle/>
          <a:p>
            <a:pPr algn="ctr"/>
            <a:r>
              <a:rPr lang="en-US" sz="4400" b="1">
                <a:solidFill>
                  <a:srgbClr val="7030A0"/>
                </a:solidFill>
              </a:rPr>
              <a:t>Employee Benefit Center (EBC)</a:t>
            </a:r>
            <a:endParaRPr lang="en-US" sz="4400"/>
          </a:p>
        </p:txBody>
      </p:sp>
      <p:sp>
        <p:nvSpPr>
          <p:cNvPr id="7" name="Text Placeholder 6">
            <a:extLst>
              <a:ext uri="{FF2B5EF4-FFF2-40B4-BE49-F238E27FC236}">
                <a16:creationId xmlns:a16="http://schemas.microsoft.com/office/drawing/2014/main" id="{CD0D473E-CC94-4515-8CD6-32054AE1A437}"/>
              </a:ext>
            </a:extLst>
          </p:cNvPr>
          <p:cNvSpPr>
            <a:spLocks noGrp="1"/>
          </p:cNvSpPr>
          <p:nvPr>
            <p:ph type="body" sz="quarter" idx="11"/>
          </p:nvPr>
        </p:nvSpPr>
        <p:spPr>
          <a:xfrm>
            <a:off x="437530" y="1490660"/>
            <a:ext cx="6161233" cy="4269118"/>
          </a:xfrm>
        </p:spPr>
        <p:txBody>
          <a:bodyPr/>
          <a:lstStyle/>
          <a:p>
            <a:pPr marL="342900" indent="-342900">
              <a:buFont typeface="Arial" panose="020B0604020202020204" pitchFamily="34" charset="0"/>
              <a:buChar char="•"/>
            </a:pPr>
            <a:r>
              <a:rPr lang="en-US" sz="2800"/>
              <a:t>All our benefit plan information is available on the </a:t>
            </a:r>
            <a:r>
              <a:rPr lang="en-US" sz="2800" b="1"/>
              <a:t>EBC</a:t>
            </a:r>
            <a:r>
              <a:rPr lang="en-US" sz="2800"/>
              <a:t>.  It is an excellent resource to assist you with making educated benefit decisions for you and your family.</a:t>
            </a:r>
          </a:p>
          <a:p>
            <a:pPr marL="342900" indent="-342900">
              <a:buFont typeface="Arial" panose="020B0604020202020204" pitchFamily="34" charset="0"/>
              <a:buChar char="•"/>
            </a:pPr>
            <a:r>
              <a:rPr lang="en-US" sz="2800"/>
              <a:t>ALEX is an interactive tool to help with the decision-making process.</a:t>
            </a:r>
          </a:p>
          <a:p>
            <a:pPr marL="342900" indent="-342900">
              <a:buFont typeface="Arial" panose="020B0604020202020204" pitchFamily="34" charset="0"/>
              <a:buChar char="•"/>
            </a:pPr>
            <a:r>
              <a:rPr lang="en-US" sz="2800"/>
              <a:t>ALEX can help guide you through your benefit elections, but it is important to remember that he is simply a guide. </a:t>
            </a:r>
          </a:p>
          <a:p>
            <a:endParaRPr lang="en-US"/>
          </a:p>
        </p:txBody>
      </p:sp>
      <p:sp>
        <p:nvSpPr>
          <p:cNvPr id="5" name="Slide Number Placeholder 4">
            <a:extLst>
              <a:ext uri="{FF2B5EF4-FFF2-40B4-BE49-F238E27FC236}">
                <a16:creationId xmlns:a16="http://schemas.microsoft.com/office/drawing/2014/main" id="{56C61790-C07E-4D2F-94BC-CE91387B9DF9}"/>
              </a:ext>
            </a:extLst>
          </p:cNvPr>
          <p:cNvSpPr>
            <a:spLocks noGrp="1"/>
          </p:cNvSpPr>
          <p:nvPr>
            <p:ph type="sldNum" sz="quarter" idx="4294967295"/>
          </p:nvPr>
        </p:nvSpPr>
        <p:spPr>
          <a:xfrm>
            <a:off x="9448800" y="6356350"/>
            <a:ext cx="2743200" cy="365125"/>
          </a:xfrm>
          <a:prstGeom prst="rect">
            <a:avLst/>
          </a:prstGeom>
        </p:spPr>
        <p:txBody>
          <a:bodyPr/>
          <a:lstStyle/>
          <a:p>
            <a:fld id="{60E629EF-5225-4885-926E-F9F117700F68}" type="slidenum">
              <a:rPr lang="en-US" smtClean="0"/>
              <a:t>5</a:t>
            </a:fld>
            <a:endParaRPr lang="en-US"/>
          </a:p>
        </p:txBody>
      </p:sp>
      <p:pic>
        <p:nvPicPr>
          <p:cNvPr id="9" name="Picture 8">
            <a:extLst>
              <a:ext uri="{FF2B5EF4-FFF2-40B4-BE49-F238E27FC236}">
                <a16:creationId xmlns:a16="http://schemas.microsoft.com/office/drawing/2014/main" id="{3ED64934-DEF1-43A9-AD43-8C8B4D1FF8EC}"/>
              </a:ext>
            </a:extLst>
          </p:cNvPr>
          <p:cNvPicPr>
            <a:picLocks noChangeAspect="1"/>
          </p:cNvPicPr>
          <p:nvPr/>
        </p:nvPicPr>
        <p:blipFill>
          <a:blip r:embed="rId3"/>
          <a:stretch>
            <a:fillRect/>
          </a:stretch>
        </p:blipFill>
        <p:spPr>
          <a:xfrm>
            <a:off x="6510312" y="1362510"/>
            <a:ext cx="5244158" cy="3342593"/>
          </a:xfrm>
          <a:prstGeom prst="rect">
            <a:avLst/>
          </a:prstGeom>
        </p:spPr>
      </p:pic>
      <p:pic>
        <p:nvPicPr>
          <p:cNvPr id="8" name="Picture 7">
            <a:extLst>
              <a:ext uri="{FF2B5EF4-FFF2-40B4-BE49-F238E27FC236}">
                <a16:creationId xmlns:a16="http://schemas.microsoft.com/office/drawing/2014/main" id="{72AB9B62-EA56-4EB3-A175-F496F33E0E04}"/>
              </a:ext>
            </a:extLst>
          </p:cNvPr>
          <p:cNvPicPr>
            <a:picLocks noChangeAspect="1"/>
          </p:cNvPicPr>
          <p:nvPr/>
        </p:nvPicPr>
        <p:blipFill>
          <a:blip r:embed="rId4"/>
          <a:stretch>
            <a:fillRect/>
          </a:stretch>
        </p:blipFill>
        <p:spPr>
          <a:xfrm>
            <a:off x="199013" y="218035"/>
            <a:ext cx="809655" cy="1144475"/>
          </a:xfrm>
          <a:prstGeom prst="rect">
            <a:avLst/>
          </a:prstGeom>
        </p:spPr>
      </p:pic>
      <p:pic>
        <p:nvPicPr>
          <p:cNvPr id="3" name="Picture 2">
            <a:extLst>
              <a:ext uri="{FF2B5EF4-FFF2-40B4-BE49-F238E27FC236}">
                <a16:creationId xmlns:a16="http://schemas.microsoft.com/office/drawing/2014/main" id="{4FEC4357-4A10-4A50-B9A0-343C05EB2CB7}"/>
              </a:ext>
            </a:extLst>
          </p:cNvPr>
          <p:cNvPicPr>
            <a:picLocks noChangeAspect="1"/>
          </p:cNvPicPr>
          <p:nvPr/>
        </p:nvPicPr>
        <p:blipFill>
          <a:blip r:embed="rId5"/>
          <a:stretch>
            <a:fillRect/>
          </a:stretch>
        </p:blipFill>
        <p:spPr>
          <a:xfrm>
            <a:off x="9306560" y="5941737"/>
            <a:ext cx="2008282" cy="829226"/>
          </a:xfrm>
          <a:prstGeom prst="rect">
            <a:avLst/>
          </a:prstGeom>
        </p:spPr>
      </p:pic>
    </p:spTree>
    <p:extLst>
      <p:ext uri="{BB962C8B-B14F-4D97-AF65-F5344CB8AC3E}">
        <p14:creationId xmlns:p14="http://schemas.microsoft.com/office/powerpoint/2010/main" val="3173020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C6AC31-C8DC-417D-B66B-A0D007A474AC}"/>
              </a:ext>
            </a:extLst>
          </p:cNvPr>
          <p:cNvSpPr>
            <a:spLocks noGrp="1"/>
          </p:cNvSpPr>
          <p:nvPr>
            <p:ph type="body" sz="quarter" idx="10"/>
          </p:nvPr>
        </p:nvSpPr>
        <p:spPr/>
        <p:txBody>
          <a:bodyPr/>
          <a:lstStyle/>
          <a:p>
            <a:pPr algn="ctr"/>
            <a:r>
              <a:rPr lang="en-US" b="1" dirty="0">
                <a:solidFill>
                  <a:srgbClr val="7030A0"/>
                </a:solidFill>
              </a:rPr>
              <a:t>Benefits Enrollment - </a:t>
            </a:r>
            <a:r>
              <a:rPr lang="en-US" dirty="0">
                <a:solidFill>
                  <a:srgbClr val="7030A0"/>
                </a:solidFill>
              </a:rPr>
              <a:t>UKG</a:t>
            </a:r>
            <a:endParaRPr lang="en-US" dirty="0"/>
          </a:p>
        </p:txBody>
      </p:sp>
      <p:pic>
        <p:nvPicPr>
          <p:cNvPr id="1026" name="Picture 4">
            <a:extLst>
              <a:ext uri="{FF2B5EF4-FFF2-40B4-BE49-F238E27FC236}">
                <a16:creationId xmlns:a16="http://schemas.microsoft.com/office/drawing/2014/main" id="{F4ABAA57-1C1C-4191-8400-E86300F30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18" y="1454123"/>
            <a:ext cx="10967763" cy="338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1055C86C-9EBB-43A2-8E28-F5C32E9DA813}"/>
              </a:ext>
            </a:extLst>
          </p:cNvPr>
          <p:cNvPicPr>
            <a:picLocks noChangeAspect="1"/>
          </p:cNvPicPr>
          <p:nvPr/>
        </p:nvPicPr>
        <p:blipFill>
          <a:blip r:embed="rId4"/>
          <a:stretch>
            <a:fillRect/>
          </a:stretch>
        </p:blipFill>
        <p:spPr>
          <a:xfrm>
            <a:off x="9448800" y="5919100"/>
            <a:ext cx="1803804" cy="791260"/>
          </a:xfrm>
          <a:prstGeom prst="rect">
            <a:avLst/>
          </a:prstGeom>
        </p:spPr>
      </p:pic>
    </p:spTree>
    <p:extLst>
      <p:ext uri="{BB962C8B-B14F-4D97-AF65-F5344CB8AC3E}">
        <p14:creationId xmlns:p14="http://schemas.microsoft.com/office/powerpoint/2010/main" val="4146427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C6AC31-C8DC-417D-B66B-A0D007A474AC}"/>
              </a:ext>
            </a:extLst>
          </p:cNvPr>
          <p:cNvSpPr>
            <a:spLocks noGrp="1"/>
          </p:cNvSpPr>
          <p:nvPr>
            <p:ph type="body" sz="quarter" idx="10"/>
          </p:nvPr>
        </p:nvSpPr>
        <p:spPr/>
        <p:txBody>
          <a:bodyPr/>
          <a:lstStyle/>
          <a:p>
            <a:pPr algn="ctr"/>
            <a:r>
              <a:rPr lang="en-US" b="1" dirty="0">
                <a:solidFill>
                  <a:srgbClr val="7030A0"/>
                </a:solidFill>
              </a:rPr>
              <a:t>Benefits Enrollment - </a:t>
            </a:r>
            <a:r>
              <a:rPr lang="en-US" dirty="0">
                <a:solidFill>
                  <a:srgbClr val="7030A0"/>
                </a:solidFill>
              </a:rPr>
              <a:t>UKG</a:t>
            </a:r>
            <a:endParaRPr lang="en-US" dirty="0"/>
          </a:p>
        </p:txBody>
      </p:sp>
      <p:pic>
        <p:nvPicPr>
          <p:cNvPr id="4" name="Picture 3">
            <a:extLst>
              <a:ext uri="{FF2B5EF4-FFF2-40B4-BE49-F238E27FC236}">
                <a16:creationId xmlns:a16="http://schemas.microsoft.com/office/drawing/2014/main" id="{A31201D5-4001-4253-9CA9-2286C213C30A}"/>
              </a:ext>
            </a:extLst>
          </p:cNvPr>
          <p:cNvPicPr>
            <a:picLocks noChangeAspect="1"/>
          </p:cNvPicPr>
          <p:nvPr/>
        </p:nvPicPr>
        <p:blipFill>
          <a:blip r:embed="rId3"/>
          <a:stretch>
            <a:fillRect/>
          </a:stretch>
        </p:blipFill>
        <p:spPr>
          <a:xfrm>
            <a:off x="1746001" y="1268010"/>
            <a:ext cx="8699997" cy="4321980"/>
          </a:xfrm>
          <a:prstGeom prst="rect">
            <a:avLst/>
          </a:prstGeom>
        </p:spPr>
      </p:pic>
      <p:pic>
        <p:nvPicPr>
          <p:cNvPr id="6" name="Picture 5">
            <a:extLst>
              <a:ext uri="{FF2B5EF4-FFF2-40B4-BE49-F238E27FC236}">
                <a16:creationId xmlns:a16="http://schemas.microsoft.com/office/drawing/2014/main" id="{6294ADA5-12BC-4315-957B-BF5E70AE82BA}"/>
              </a:ext>
            </a:extLst>
          </p:cNvPr>
          <p:cNvPicPr>
            <a:picLocks noChangeAspect="1"/>
          </p:cNvPicPr>
          <p:nvPr/>
        </p:nvPicPr>
        <p:blipFill>
          <a:blip r:embed="rId4"/>
          <a:stretch>
            <a:fillRect/>
          </a:stretch>
        </p:blipFill>
        <p:spPr>
          <a:xfrm>
            <a:off x="9448800" y="5919100"/>
            <a:ext cx="1803804" cy="791260"/>
          </a:xfrm>
          <a:prstGeom prst="rect">
            <a:avLst/>
          </a:prstGeom>
        </p:spPr>
      </p:pic>
    </p:spTree>
    <p:extLst>
      <p:ext uri="{BB962C8B-B14F-4D97-AF65-F5344CB8AC3E}">
        <p14:creationId xmlns:p14="http://schemas.microsoft.com/office/powerpoint/2010/main" val="3699191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F640FC-271C-43DD-B7B8-8A4D44625389}"/>
              </a:ext>
            </a:extLst>
          </p:cNvPr>
          <p:cNvSpPr>
            <a:spLocks noGrp="1"/>
          </p:cNvSpPr>
          <p:nvPr>
            <p:ph type="body" sz="quarter" idx="10"/>
          </p:nvPr>
        </p:nvSpPr>
        <p:spPr>
          <a:xfrm>
            <a:off x="3525624" y="499621"/>
            <a:ext cx="8254937" cy="640549"/>
          </a:xfrm>
        </p:spPr>
        <p:txBody>
          <a:bodyPr/>
          <a:lstStyle/>
          <a:p>
            <a:r>
              <a:rPr lang="en-US" sz="4800" b="1">
                <a:solidFill>
                  <a:srgbClr val="7030A0"/>
                </a:solidFill>
                <a:latin typeface="+mn-lt"/>
                <a:cs typeface="Times New Roman" panose="02020603050405020304" pitchFamily="18" charset="0"/>
              </a:rPr>
              <a:t>Medical Benefits</a:t>
            </a:r>
            <a:endParaRPr lang="en-US" sz="4800">
              <a:latin typeface="+mn-lt"/>
            </a:endParaRPr>
          </a:p>
          <a:p>
            <a:pPr algn="ctr"/>
            <a:endParaRPr lang="en-US"/>
          </a:p>
        </p:txBody>
      </p:sp>
      <p:sp>
        <p:nvSpPr>
          <p:cNvPr id="3" name="Text Placeholder 2">
            <a:extLst>
              <a:ext uri="{FF2B5EF4-FFF2-40B4-BE49-F238E27FC236}">
                <a16:creationId xmlns:a16="http://schemas.microsoft.com/office/drawing/2014/main" id="{D9537CD4-B8AD-4DE3-83BB-1A93072DE25E}"/>
              </a:ext>
            </a:extLst>
          </p:cNvPr>
          <p:cNvSpPr>
            <a:spLocks noGrp="1"/>
          </p:cNvSpPr>
          <p:nvPr>
            <p:ph type="body" sz="quarter" idx="11"/>
          </p:nvPr>
        </p:nvSpPr>
        <p:spPr>
          <a:xfrm>
            <a:off x="438150" y="1311551"/>
            <a:ext cx="5472456" cy="4306824"/>
          </a:xfrm>
        </p:spPr>
        <p:txBody>
          <a:bodyPr/>
          <a:lstStyle/>
          <a:p>
            <a:pPr>
              <a:lnSpc>
                <a:spcPct val="150000"/>
              </a:lnSpc>
            </a:pPr>
            <a:r>
              <a:rPr lang="en-US" sz="2000">
                <a:cs typeface="Times New Roman" panose="02020603050405020304" pitchFamily="18" charset="0"/>
              </a:rPr>
              <a:t>Three Health Insurance plan levels are designed to meet the needs of you and your family</a:t>
            </a:r>
          </a:p>
          <a:p>
            <a:pPr marL="285750" indent="-285750">
              <a:lnSpc>
                <a:spcPct val="150000"/>
              </a:lnSpc>
              <a:buFont typeface="Arial" panose="020B0604020202020204" pitchFamily="34" charset="0"/>
              <a:buChar char="•"/>
            </a:pPr>
            <a:r>
              <a:rPr lang="en-US" sz="2000" b="1">
                <a:solidFill>
                  <a:srgbClr val="7030A0"/>
                </a:solidFill>
                <a:cs typeface="Times New Roman" panose="02020603050405020304" pitchFamily="18" charset="0"/>
              </a:rPr>
              <a:t>Bronze</a:t>
            </a:r>
            <a:r>
              <a:rPr lang="en-US" sz="2000">
                <a:cs typeface="Times New Roman" panose="02020603050405020304" pitchFamily="18" charset="0"/>
              </a:rPr>
              <a:t> – high deductible plan with an HSA (Health Savings Account)</a:t>
            </a:r>
          </a:p>
          <a:p>
            <a:pPr marL="285750" indent="-285750">
              <a:lnSpc>
                <a:spcPct val="150000"/>
              </a:lnSpc>
              <a:buFont typeface="Arial" panose="020B0604020202020204" pitchFamily="34" charset="0"/>
              <a:buChar char="•"/>
            </a:pPr>
            <a:r>
              <a:rPr lang="en-US" sz="2000" b="1">
                <a:solidFill>
                  <a:srgbClr val="7030A0"/>
                </a:solidFill>
                <a:cs typeface="Times New Roman" panose="02020603050405020304" pitchFamily="18" charset="0"/>
              </a:rPr>
              <a:t>Silver</a:t>
            </a:r>
            <a:r>
              <a:rPr lang="en-US" sz="2000">
                <a:cs typeface="Times New Roman" panose="02020603050405020304" pitchFamily="18" charset="0"/>
              </a:rPr>
              <a:t> – your middle of the road plan</a:t>
            </a:r>
          </a:p>
          <a:p>
            <a:pPr marL="285750" indent="-285750">
              <a:lnSpc>
                <a:spcPct val="150000"/>
              </a:lnSpc>
              <a:buFont typeface="Arial" panose="020B0604020202020204" pitchFamily="34" charset="0"/>
              <a:buChar char="•"/>
            </a:pPr>
            <a:r>
              <a:rPr lang="en-US" sz="2000" b="1">
                <a:solidFill>
                  <a:srgbClr val="7030A0"/>
                </a:solidFill>
                <a:cs typeface="Times New Roman" panose="02020603050405020304" pitchFamily="18" charset="0"/>
              </a:rPr>
              <a:t>Gold</a:t>
            </a:r>
            <a:r>
              <a:rPr lang="en-US" sz="2000">
                <a:cs typeface="Times New Roman" panose="02020603050405020304" pitchFamily="18" charset="0"/>
              </a:rPr>
              <a:t> – the plan with the lowest copays, deductibles, and out of pocket maximum, but the highest bi-weekly deduction</a:t>
            </a:r>
          </a:p>
          <a:p>
            <a:endParaRPr lang="en-US" sz="1800"/>
          </a:p>
        </p:txBody>
      </p:sp>
      <p:pic>
        <p:nvPicPr>
          <p:cNvPr id="4" name="Picture 3">
            <a:extLst>
              <a:ext uri="{FF2B5EF4-FFF2-40B4-BE49-F238E27FC236}">
                <a16:creationId xmlns:a16="http://schemas.microsoft.com/office/drawing/2014/main" id="{D3A4E353-A344-46C5-84C7-3BA01D34BCDC}"/>
              </a:ext>
            </a:extLst>
          </p:cNvPr>
          <p:cNvPicPr>
            <a:picLocks noChangeAspect="1"/>
          </p:cNvPicPr>
          <p:nvPr/>
        </p:nvPicPr>
        <p:blipFill>
          <a:blip r:embed="rId3"/>
          <a:stretch>
            <a:fillRect/>
          </a:stretch>
        </p:blipFill>
        <p:spPr>
          <a:xfrm>
            <a:off x="9744710" y="5944693"/>
            <a:ext cx="1573530" cy="827372"/>
          </a:xfrm>
          <a:prstGeom prst="rect">
            <a:avLst/>
          </a:prstGeom>
        </p:spPr>
      </p:pic>
      <p:pic>
        <p:nvPicPr>
          <p:cNvPr id="7" name="Picture 6">
            <a:extLst>
              <a:ext uri="{FF2B5EF4-FFF2-40B4-BE49-F238E27FC236}">
                <a16:creationId xmlns:a16="http://schemas.microsoft.com/office/drawing/2014/main" id="{729C7481-F02A-4B96-B262-78D3E7D2BADF}"/>
              </a:ext>
            </a:extLst>
          </p:cNvPr>
          <p:cNvPicPr>
            <a:picLocks noChangeAspect="1"/>
          </p:cNvPicPr>
          <p:nvPr/>
        </p:nvPicPr>
        <p:blipFill>
          <a:blip r:embed="rId4"/>
          <a:stretch>
            <a:fillRect/>
          </a:stretch>
        </p:blipFill>
        <p:spPr>
          <a:xfrm>
            <a:off x="5803770" y="1222374"/>
            <a:ext cx="5950080" cy="4640115"/>
          </a:xfrm>
          <a:prstGeom prst="rect">
            <a:avLst/>
          </a:prstGeom>
        </p:spPr>
      </p:pic>
    </p:spTree>
    <p:extLst>
      <p:ext uri="{BB962C8B-B14F-4D97-AF65-F5344CB8AC3E}">
        <p14:creationId xmlns:p14="http://schemas.microsoft.com/office/powerpoint/2010/main" val="1969309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4C12C9-14BD-487D-812C-74835E28E501}"/>
              </a:ext>
            </a:extLst>
          </p:cNvPr>
          <p:cNvSpPr>
            <a:spLocks noGrp="1"/>
          </p:cNvSpPr>
          <p:nvPr>
            <p:ph type="body" sz="quarter" idx="10"/>
          </p:nvPr>
        </p:nvSpPr>
        <p:spPr>
          <a:xfrm>
            <a:off x="335930" y="238470"/>
            <a:ext cx="11343032" cy="596900"/>
          </a:xfrm>
        </p:spPr>
        <p:txBody>
          <a:bodyPr/>
          <a:lstStyle/>
          <a:p>
            <a:pPr algn="ctr"/>
            <a:r>
              <a:rPr lang="en-US" sz="4800" b="1" dirty="0">
                <a:solidFill>
                  <a:srgbClr val="7030A0"/>
                </a:solidFill>
                <a:latin typeface="+mn-lt"/>
                <a:cs typeface="Times New Roman" panose="02020603050405020304" pitchFamily="18" charset="0"/>
              </a:rPr>
              <a:t>Medical Bi-Weekly Contributions</a:t>
            </a:r>
            <a:endParaRPr lang="en-US" sz="4800" dirty="0">
              <a:latin typeface="+mn-lt"/>
            </a:endParaRPr>
          </a:p>
          <a:p>
            <a:pPr algn="ctr"/>
            <a:endParaRPr lang="en-US" dirty="0"/>
          </a:p>
        </p:txBody>
      </p:sp>
      <p:pic>
        <p:nvPicPr>
          <p:cNvPr id="5" name="Picture 4">
            <a:extLst>
              <a:ext uri="{FF2B5EF4-FFF2-40B4-BE49-F238E27FC236}">
                <a16:creationId xmlns:a16="http://schemas.microsoft.com/office/drawing/2014/main" id="{0CEFD166-E706-4E8B-93B7-426D754F2348}"/>
              </a:ext>
            </a:extLst>
          </p:cNvPr>
          <p:cNvPicPr>
            <a:picLocks noChangeAspect="1"/>
          </p:cNvPicPr>
          <p:nvPr/>
        </p:nvPicPr>
        <p:blipFill>
          <a:blip r:embed="rId3"/>
          <a:stretch>
            <a:fillRect/>
          </a:stretch>
        </p:blipFill>
        <p:spPr>
          <a:xfrm>
            <a:off x="9744710" y="5944693"/>
            <a:ext cx="1573530" cy="827372"/>
          </a:xfrm>
          <a:prstGeom prst="rect">
            <a:avLst/>
          </a:prstGeom>
        </p:spPr>
      </p:pic>
      <p:pic>
        <p:nvPicPr>
          <p:cNvPr id="8" name="Picture 7">
            <a:extLst>
              <a:ext uri="{FF2B5EF4-FFF2-40B4-BE49-F238E27FC236}">
                <a16:creationId xmlns:a16="http://schemas.microsoft.com/office/drawing/2014/main" id="{5F2C054C-D8D9-45E0-B21F-B68156FC640D}"/>
              </a:ext>
            </a:extLst>
          </p:cNvPr>
          <p:cNvPicPr>
            <a:picLocks noChangeAspect="1"/>
          </p:cNvPicPr>
          <p:nvPr/>
        </p:nvPicPr>
        <p:blipFill>
          <a:blip r:embed="rId4"/>
          <a:stretch>
            <a:fillRect/>
          </a:stretch>
        </p:blipFill>
        <p:spPr>
          <a:xfrm>
            <a:off x="2913267" y="1010792"/>
            <a:ext cx="6023838" cy="4707837"/>
          </a:xfrm>
          <a:prstGeom prst="rect">
            <a:avLst/>
          </a:prstGeom>
        </p:spPr>
      </p:pic>
    </p:spTree>
    <p:extLst>
      <p:ext uri="{BB962C8B-B14F-4D97-AF65-F5344CB8AC3E}">
        <p14:creationId xmlns:p14="http://schemas.microsoft.com/office/powerpoint/2010/main" val="2340769737"/>
      </p:ext>
    </p:extLst>
  </p:cSld>
  <p:clrMapOvr>
    <a:masterClrMapping/>
  </p:clrMapOvr>
</p:sld>
</file>

<file path=ppt/theme/theme1.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980BFF797C8A43A29EDC5A666CCEBB" ma:contentTypeVersion="18" ma:contentTypeDescription="Create a new document." ma:contentTypeScope="" ma:versionID="c6672b3205b61a556431eb4d93de90fe">
  <xsd:schema xmlns:xsd="http://www.w3.org/2001/XMLSchema" xmlns:xs="http://www.w3.org/2001/XMLSchema" xmlns:p="http://schemas.microsoft.com/office/2006/metadata/properties" xmlns:ns2="df5f1c64-a2d3-4332-9f8d-c8619b2cba23" xmlns:ns3="0a71efb1-5250-41f9-9a5a-0cbae10a56dd" targetNamespace="http://schemas.microsoft.com/office/2006/metadata/properties" ma:root="true" ma:fieldsID="944809128d24bc02b8db4afc9074067b" ns2:_="" ns3:_="">
    <xsd:import namespace="df5f1c64-a2d3-4332-9f8d-c8619b2cba23"/>
    <xsd:import namespace="0a71efb1-5250-41f9-9a5a-0cbae10a56dd"/>
    <xsd:element name="properties">
      <xsd:complexType>
        <xsd:sequence>
          <xsd:element name="documentManagement">
            <xsd:complexType>
              <xsd:all>
                <xsd:element ref="ns2:test"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5f1c64-a2d3-4332-9f8d-c8619b2cba23" elementFormDefault="qualified">
    <xsd:import namespace="http://schemas.microsoft.com/office/2006/documentManagement/types"/>
    <xsd:import namespace="http://schemas.microsoft.com/office/infopath/2007/PartnerControls"/>
    <xsd:element name="test" ma:index="2" nillable="true" ma:displayName="test" ma:format="DateTime" ma:internalName="test" ma:readOnly="false">
      <xsd:simpleType>
        <xsd:restriction base="dms:DateTime"/>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hidden="true"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38fdedc-b272-477a-bf77-2e9ca0abd3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a71efb1-5250-41f9-9a5a-0cbae10a56dd" elementFormDefault="qualified">
    <xsd:import namespace="http://schemas.microsoft.com/office/2006/documentManagement/types"/>
    <xsd:import namespace="http://schemas.microsoft.com/office/infopath/2007/PartnerControls"/>
    <xsd:element name="SharedWithUsers" ma:index="1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hidden="true" ma:internalName="SharedWithDetails" ma:readOnly="true">
      <xsd:simpleType>
        <xsd:restriction base="dms:Note"/>
      </xsd:simpleType>
    </xsd:element>
    <xsd:element name="TaxCatchAll" ma:index="24" nillable="true" ma:displayName="Taxonomy Catch All Column" ma:hidden="true" ma:list="{48a27664-d785-459c-ac4e-4a0a4e033b04}" ma:internalName="TaxCatchAll" ma:readOnly="false" ma:showField="CatchAllData" ma:web="0a71efb1-5250-41f9-9a5a-0cbae10a56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a71efb1-5250-41f9-9a5a-0cbae10a56dd" xsi:nil="true"/>
    <lcf76f155ced4ddcb4097134ff3c332f xmlns="df5f1c64-a2d3-4332-9f8d-c8619b2cba23">
      <Terms xmlns="http://schemas.microsoft.com/office/infopath/2007/PartnerControls"/>
    </lcf76f155ced4ddcb4097134ff3c332f>
    <test xmlns="df5f1c64-a2d3-4332-9f8d-c8619b2cba2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9ED7DB-C2EE-47F7-AB6D-D51665BF3E4B}"/>
</file>

<file path=customXml/itemProps2.xml><?xml version="1.0" encoding="utf-8"?>
<ds:datastoreItem xmlns:ds="http://schemas.openxmlformats.org/officeDocument/2006/customXml" ds:itemID="{AC7A6ACC-EF8A-435A-ACE5-A54712EB7399}">
  <ds:schemaRefs>
    <ds:schemaRef ds:uri="http://schemas.microsoft.com/office/2006/metadata/properties"/>
    <ds:schemaRef ds:uri="http://schemas.microsoft.com/office/infopath/2007/PartnerControls"/>
    <ds:schemaRef ds:uri="a234ea88-b725-4f5d-830d-bc5a157e6dc8"/>
    <ds:schemaRef ds:uri="089e8af5-38c3-426e-ac1f-a9804fdabb64"/>
  </ds:schemaRefs>
</ds:datastoreItem>
</file>

<file path=customXml/itemProps3.xml><?xml version="1.0" encoding="utf-8"?>
<ds:datastoreItem xmlns:ds="http://schemas.openxmlformats.org/officeDocument/2006/customXml" ds:itemID="{B5326232-B1E3-408F-B1FC-6B50ABAC8F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339</TotalTime>
  <Words>5593</Words>
  <Application>Microsoft Office PowerPoint</Application>
  <PresentationFormat>Widescreen</PresentationFormat>
  <Paragraphs>400</Paragraphs>
  <Slides>42</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Orgon Light</vt:lpstr>
      <vt:lpstr>Orgon-Light</vt:lpstr>
      <vt:lpstr>Segoe UI</vt:lpstr>
      <vt:lpstr>Times New Roman</vt:lpstr>
      <vt:lpstr>Wingdings</vt:lpstr>
      <vt:lpstr>6_Custom Design</vt:lpstr>
      <vt:lpstr>US Benefit Plan Review &amp; Open Enrollment - 2023</vt:lpstr>
      <vt:lpstr>It is important that you understand your benefits</vt:lpstr>
      <vt:lpstr>Enrollment Eligibility</vt:lpstr>
      <vt:lpstr>Employee Benefit Center (EBC)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Agenda</dc:title>
  <dc:creator>Ann Andreosatos</dc:creator>
  <cp:lastModifiedBy>Tiffany Parker</cp:lastModifiedBy>
  <cp:revision>1</cp:revision>
  <cp:lastPrinted>2018-11-12T13:45:48Z</cp:lastPrinted>
  <dcterms:created xsi:type="dcterms:W3CDTF">2017-04-21T16:31:54Z</dcterms:created>
  <dcterms:modified xsi:type="dcterms:W3CDTF">2022-11-07T18:48:02Z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0x0101005F086B8245EEC44186E81248BC52B3FF</vt:lpwstr>
  </property>
  <property fmtid="{D5CDD505-2E9C-101B-9397-08002B2CF9AE}" pid="3" name="MediaServiceImageTags">
    <vt:lpwstr/>
  </property>
</Properties>
</file>