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76">
          <p15:clr>
            <a:srgbClr val="A4A3A4"/>
          </p15:clr>
        </p15:guide>
        <p15:guide id="2" pos="41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91" d="100"/>
          <a:sy n="91" d="100"/>
        </p:scale>
        <p:origin x="3432" y="184"/>
      </p:cViewPr>
      <p:guideLst>
        <p:guide orient="horz" pos="5376"/>
        <p:guide pos="41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D6F4-C628-4092-9AF4-628003E13D49}" type="datetimeFigureOut">
              <a:rPr lang="en-US" smtClean="0"/>
              <a:t>4/23/19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2D8E-316B-4A79-B7E5-957371325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7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D6F4-C628-4092-9AF4-628003E13D49}" type="datetimeFigureOut">
              <a:rPr lang="en-US" smtClean="0"/>
              <a:t>4/23/19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2D8E-316B-4A79-B7E5-957371325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57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D6F4-C628-4092-9AF4-628003E13D49}" type="datetimeFigureOut">
              <a:rPr lang="en-US" smtClean="0"/>
              <a:t>4/23/19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2D8E-316B-4A79-B7E5-957371325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D6F4-C628-4092-9AF4-628003E13D49}" type="datetimeFigureOut">
              <a:rPr lang="en-US" smtClean="0"/>
              <a:t>4/23/19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2D8E-316B-4A79-B7E5-957371325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4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D6F4-C628-4092-9AF4-628003E13D49}" type="datetimeFigureOut">
              <a:rPr lang="en-US" smtClean="0"/>
              <a:t>4/23/19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2D8E-316B-4A79-B7E5-957371325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17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D6F4-C628-4092-9AF4-628003E13D49}" type="datetimeFigureOut">
              <a:rPr lang="en-US" smtClean="0"/>
              <a:t>4/23/19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2D8E-316B-4A79-B7E5-957371325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4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D6F4-C628-4092-9AF4-628003E13D49}" type="datetimeFigureOut">
              <a:rPr lang="en-US" smtClean="0"/>
              <a:t>4/23/19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2D8E-316B-4A79-B7E5-957371325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3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D6F4-C628-4092-9AF4-628003E13D49}" type="datetimeFigureOut">
              <a:rPr lang="en-US" smtClean="0"/>
              <a:t>4/23/19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2D8E-316B-4A79-B7E5-957371325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8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D6F4-C628-4092-9AF4-628003E13D49}" type="datetimeFigureOut">
              <a:rPr lang="en-US" smtClean="0"/>
              <a:t>4/23/19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2D8E-316B-4A79-B7E5-957371325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6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D6F4-C628-4092-9AF4-628003E13D49}" type="datetimeFigureOut">
              <a:rPr lang="en-US" smtClean="0"/>
              <a:t>4/23/19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2D8E-316B-4A79-B7E5-957371325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1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D6F4-C628-4092-9AF4-628003E13D49}" type="datetimeFigureOut">
              <a:rPr lang="en-US" smtClean="0"/>
              <a:t>4/23/19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2D8E-316B-4A79-B7E5-957371325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6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7D6F4-C628-4092-9AF4-628003E13D49}" type="datetimeFigureOut">
              <a:rPr lang="en-US" smtClean="0"/>
              <a:t>4/23/19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82D8E-316B-4A79-B7E5-957371325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cigna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hinkhealth.priorityhealth.com/wp-content/uploads/2015/01/Priority-Health-Education-Primary-Care-Physician-Doctor-Visit-1170x4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" y="2274"/>
            <a:ext cx="6858000" cy="239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-2274" y="877091"/>
            <a:ext cx="6860274" cy="531817"/>
          </a:xfrm>
          <a:prstGeom prst="rect">
            <a:avLst/>
          </a:prstGeom>
          <a:solidFill>
            <a:srgbClr val="00B0F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The Importance of A Primary Care Physician (PCP)</a:t>
            </a:r>
          </a:p>
        </p:txBody>
      </p:sp>
      <p:sp>
        <p:nvSpPr>
          <p:cNvPr id="6" name="Rectangle 5"/>
          <p:cNvSpPr/>
          <p:nvPr/>
        </p:nvSpPr>
        <p:spPr>
          <a:xfrm>
            <a:off x="-1" y="1408908"/>
            <a:ext cx="6858001" cy="531817"/>
          </a:xfrm>
          <a:prstGeom prst="rect">
            <a:avLst/>
          </a:prstGeom>
          <a:solidFill>
            <a:srgbClr val="003399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45274"/>
            <a:ext cx="6858000" cy="531817"/>
          </a:xfrm>
          <a:prstGeom prst="rect">
            <a:avLst/>
          </a:prstGeom>
          <a:solidFill>
            <a:srgbClr val="99CCFF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582328"/>
            <a:ext cx="6324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Must Have- A Primary Care Physician (PCP)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Having a PCP provides a trusting, ongoing relationship with one medical professional over time. Below are some benefits of having a PCP- why we say it’s a “must have”.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3510" y="3321524"/>
            <a:ext cx="632460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Someone to watch over you:</a:t>
            </a:r>
          </a:p>
          <a:p>
            <a:pPr marL="457200">
              <a:spcBef>
                <a:spcPts val="60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Your PCP gains valuable information from tracking your care over time. Over the long term, a PCP who knows your health history, your habits, and your personality can more easily recognize signs that indicate a potential change in your health. </a:t>
            </a:r>
          </a:p>
          <a:p>
            <a:pPr marL="457200" indent="-285750">
              <a:buFont typeface="Wingdings" panose="05000000000000000000" pitchFamily="2" charset="2"/>
              <a:buChar char="ü"/>
            </a:pPr>
            <a:endParaRPr lang="en-US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Central Point of Contact: </a:t>
            </a:r>
          </a:p>
          <a:p>
            <a:pPr marL="457200">
              <a:spcBef>
                <a:spcPts val="60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Can help coordinate information between other health care providers- helping guide your care plan and keeping you better informed.</a:t>
            </a:r>
          </a:p>
          <a:p>
            <a:pPr marL="457200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 Time and Money: </a:t>
            </a:r>
            <a:endParaRPr lang="en-US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>
              <a:spcBef>
                <a:spcPts val="60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You can get care more quickly and avoid unnecessary and duplicate testing. </a:t>
            </a:r>
          </a:p>
          <a:p>
            <a:pPr marL="457200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4037" y="6129219"/>
            <a:ext cx="320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With Cigna, you can choose from several different types of PCPs, such as: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Cigna Care Designation: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which is a quality designation and cost-efficiency rating for a PCP.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Physicians who have achieved this designation have the CCD symbol 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denoted in </a:t>
            </a:r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www.MyCigna.com</a:t>
            </a:r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44437" y="6115108"/>
            <a:ext cx="3184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Cigna makes looking for a PCP simple!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You can search for a PCP on Cigna’s website,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www.MyCigna.com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and click on “Find a Doctor or Facility” or simply 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call      </a:t>
            </a:r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1-800-244-6224  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1" name="Picture 1" descr="cid:image003.jpg@01D168B0.1514EA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087" y="7660587"/>
            <a:ext cx="293914" cy="18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514" y="8001000"/>
            <a:ext cx="1890486" cy="99250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76" y="8349640"/>
            <a:ext cx="3137987" cy="36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62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236</Words>
  <Application>Microsoft Macintosh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Cigna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Amador, Davina      584</dc:creator>
  <cp:lastModifiedBy>Colleen Joyce</cp:lastModifiedBy>
  <cp:revision>9</cp:revision>
  <cp:lastPrinted>2016-02-23T17:30:10Z</cp:lastPrinted>
  <dcterms:created xsi:type="dcterms:W3CDTF">2016-02-22T18:21:17Z</dcterms:created>
  <dcterms:modified xsi:type="dcterms:W3CDTF">2019-04-23T17:49:06Z</dcterms:modified>
</cp:coreProperties>
</file>