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8" r:id="rId5"/>
    <p:sldId id="300" r:id="rId6"/>
    <p:sldId id="294" r:id="rId7"/>
    <p:sldId id="278" r:id="rId8"/>
    <p:sldId id="507" r:id="rId9"/>
    <p:sldId id="525" r:id="rId10"/>
    <p:sldId id="533" r:id="rId11"/>
    <p:sldId id="535" r:id="rId12"/>
    <p:sldId id="511" r:id="rId13"/>
    <p:sldId id="324" r:id="rId14"/>
    <p:sldId id="518" r:id="rId15"/>
    <p:sldId id="519" r:id="rId16"/>
    <p:sldId id="342" r:id="rId17"/>
    <p:sldId id="510" r:id="rId18"/>
    <p:sldId id="323" r:id="rId19"/>
    <p:sldId id="282" r:id="rId20"/>
    <p:sldId id="534" r:id="rId21"/>
    <p:sldId id="529" r:id="rId22"/>
    <p:sldId id="526" r:id="rId23"/>
    <p:sldId id="508" r:id="rId24"/>
    <p:sldId id="527" r:id="rId25"/>
    <p:sldId id="288" r:id="rId26"/>
    <p:sldId id="512" r:id="rId27"/>
    <p:sldId id="515" r:id="rId28"/>
    <p:sldId id="259" r:id="rId29"/>
    <p:sldId id="523" r:id="rId30"/>
    <p:sldId id="305" r:id="rId31"/>
    <p:sldId id="522" r:id="rId32"/>
    <p:sldId id="528" r:id="rId33"/>
    <p:sldId id="530" r:id="rId34"/>
    <p:sldId id="531" r:id="rId35"/>
    <p:sldId id="524" r:id="rId36"/>
    <p:sldId id="50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99"/>
    <a:srgbClr val="00B050"/>
    <a:srgbClr val="9933FF"/>
    <a:srgbClr val="FF6600"/>
    <a:srgbClr val="8F0CFC"/>
    <a:srgbClr val="0072B8"/>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531883-B84D-48F6-89AB-2B6D795504B6}" v="3" dt="2024-12-03T16:30:13.479"/>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15" autoAdjust="0"/>
  </p:normalViewPr>
  <p:slideViewPr>
    <p:cSldViewPr snapToGrid="0">
      <p:cViewPr varScale="1">
        <p:scale>
          <a:sx n="102" d="100"/>
          <a:sy n="102" d="100"/>
        </p:scale>
        <p:origin x="9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Bethany" userId="a6f87952-926d-4689-9ae7-1e254d5b14c4" providerId="ADAL" clId="{78531883-B84D-48F6-89AB-2B6D795504B6}"/>
    <pc:docChg chg="custSel addSld delSld modSld">
      <pc:chgData name="Kelly, Bethany" userId="a6f87952-926d-4689-9ae7-1e254d5b14c4" providerId="ADAL" clId="{78531883-B84D-48F6-89AB-2B6D795504B6}" dt="2024-12-03T16:33:45.268" v="345" actId="1076"/>
      <pc:docMkLst>
        <pc:docMk/>
      </pc:docMkLst>
      <pc:sldChg chg="modSp mod">
        <pc:chgData name="Kelly, Bethany" userId="a6f87952-926d-4689-9ae7-1e254d5b14c4" providerId="ADAL" clId="{78531883-B84D-48F6-89AB-2B6D795504B6}" dt="2024-12-03T16:09:40.973" v="5" actId="20577"/>
        <pc:sldMkLst>
          <pc:docMk/>
          <pc:sldMk cId="236316947" sldId="531"/>
        </pc:sldMkLst>
        <pc:spChg chg="mod">
          <ac:chgData name="Kelly, Bethany" userId="a6f87952-926d-4689-9ae7-1e254d5b14c4" providerId="ADAL" clId="{78531883-B84D-48F6-89AB-2B6D795504B6}" dt="2024-12-03T16:09:40.973" v="5" actId="20577"/>
          <ac:spMkLst>
            <pc:docMk/>
            <pc:sldMk cId="236316947" sldId="531"/>
            <ac:spMk id="3" creationId="{59B7FD90-221A-EB21-80F1-4A74DA18BE29}"/>
          </ac:spMkLst>
        </pc:spChg>
      </pc:sldChg>
      <pc:sldChg chg="del">
        <pc:chgData name="Kelly, Bethany" userId="a6f87952-926d-4689-9ae7-1e254d5b14c4" providerId="ADAL" clId="{78531883-B84D-48F6-89AB-2B6D795504B6}" dt="2024-12-03T16:09:45.842" v="6" actId="47"/>
        <pc:sldMkLst>
          <pc:docMk/>
          <pc:sldMk cId="1523011488" sldId="532"/>
        </pc:sldMkLst>
      </pc:sldChg>
      <pc:sldChg chg="addSp delSp modSp add mod">
        <pc:chgData name="Kelly, Bethany" userId="a6f87952-926d-4689-9ae7-1e254d5b14c4" providerId="ADAL" clId="{78531883-B84D-48F6-89AB-2B6D795504B6}" dt="2024-12-03T16:33:45.268" v="345" actId="1076"/>
        <pc:sldMkLst>
          <pc:docMk/>
          <pc:sldMk cId="2246092265" sldId="535"/>
        </pc:sldMkLst>
        <pc:spChg chg="add mod">
          <ac:chgData name="Kelly, Bethany" userId="a6f87952-926d-4689-9ae7-1e254d5b14c4" providerId="ADAL" clId="{78531883-B84D-48F6-89AB-2B6D795504B6}" dt="2024-12-03T16:33:36.723" v="343" actId="1076"/>
          <ac:spMkLst>
            <pc:docMk/>
            <pc:sldMk cId="2246092265" sldId="535"/>
            <ac:spMk id="3" creationId="{DACE86A9-74D2-B015-FB58-E8F1B50C322A}"/>
          </ac:spMkLst>
        </pc:spChg>
        <pc:spChg chg="add mod">
          <ac:chgData name="Kelly, Bethany" userId="a6f87952-926d-4689-9ae7-1e254d5b14c4" providerId="ADAL" clId="{78531883-B84D-48F6-89AB-2B6D795504B6}" dt="2024-12-03T16:33:45.268" v="345" actId="1076"/>
          <ac:spMkLst>
            <pc:docMk/>
            <pc:sldMk cId="2246092265" sldId="535"/>
            <ac:spMk id="4" creationId="{98E9B480-DBC1-C9CC-DC7B-D51D54F23F6E}"/>
          </ac:spMkLst>
        </pc:spChg>
        <pc:spChg chg="add mod">
          <ac:chgData name="Kelly, Bethany" userId="a6f87952-926d-4689-9ae7-1e254d5b14c4" providerId="ADAL" clId="{78531883-B84D-48F6-89AB-2B6D795504B6}" dt="2024-12-03T16:33:34.438" v="342" actId="1076"/>
          <ac:spMkLst>
            <pc:docMk/>
            <pc:sldMk cId="2246092265" sldId="535"/>
            <ac:spMk id="6" creationId="{4C8CF179-8FA2-3AB0-0954-A5A9140159EC}"/>
          </ac:spMkLst>
        </pc:spChg>
        <pc:spChg chg="mod">
          <ac:chgData name="Kelly, Bethany" userId="a6f87952-926d-4689-9ae7-1e254d5b14c4" providerId="ADAL" clId="{78531883-B84D-48F6-89AB-2B6D795504B6}" dt="2024-12-03T16:28:04.730" v="69" actId="20577"/>
          <ac:spMkLst>
            <pc:docMk/>
            <pc:sldMk cId="2246092265" sldId="535"/>
            <ac:spMk id="8" creationId="{7F9D6FEF-AD47-4DCB-BCF7-0DBE3C2476FE}"/>
          </ac:spMkLst>
        </pc:spChg>
        <pc:picChg chg="del">
          <ac:chgData name="Kelly, Bethany" userId="a6f87952-926d-4689-9ae7-1e254d5b14c4" providerId="ADAL" clId="{78531883-B84D-48F6-89AB-2B6D795504B6}" dt="2024-12-03T16:28:06.918" v="70" actId="478"/>
          <ac:picMkLst>
            <pc:docMk/>
            <pc:sldMk cId="2246092265" sldId="535"/>
            <ac:picMk id="9" creationId="{BBDBFE2E-B3BD-EFED-E266-66356B17FE84}"/>
          </ac:picMkLst>
        </pc:picChg>
        <pc:picChg chg="del">
          <ac:chgData name="Kelly, Bethany" userId="a6f87952-926d-4689-9ae7-1e254d5b14c4" providerId="ADAL" clId="{78531883-B84D-48F6-89AB-2B6D795504B6}" dt="2024-12-03T16:28:07.597" v="71" actId="478"/>
          <ac:picMkLst>
            <pc:docMk/>
            <pc:sldMk cId="2246092265" sldId="535"/>
            <ac:picMk id="12" creationId="{8367D8CE-D3B2-6CC2-4227-F5BCE88D5ADB}"/>
          </ac:picMkLst>
        </pc:picChg>
      </pc:sldChg>
    </pc:docChg>
  </pc:docChgLst>
  <pc:docChgLst>
    <pc:chgData name="Pileggi, Patti" userId="9df31486-27a3-4459-9d26-9ba064fd61a5" providerId="ADAL" clId="{497C7EA6-ED94-442A-A806-E2AE76F942B5}"/>
    <pc:docChg chg="undo redo custSel addSld delSld modSld">
      <pc:chgData name="Pileggi, Patti" userId="9df31486-27a3-4459-9d26-9ba064fd61a5" providerId="ADAL" clId="{497C7EA6-ED94-442A-A806-E2AE76F942B5}" dt="2024-11-26T21:24:59.006" v="970" actId="478"/>
      <pc:docMkLst>
        <pc:docMk/>
      </pc:docMkLst>
      <pc:sldChg chg="modSp mod">
        <pc:chgData name="Pileggi, Patti" userId="9df31486-27a3-4459-9d26-9ba064fd61a5" providerId="ADAL" clId="{497C7EA6-ED94-442A-A806-E2AE76F942B5}" dt="2024-11-26T16:47:17.852" v="65" actId="1036"/>
        <pc:sldMkLst>
          <pc:docMk/>
          <pc:sldMk cId="1912611688" sldId="278"/>
        </pc:sldMkLst>
        <pc:spChg chg="mod">
          <ac:chgData name="Pileggi, Patti" userId="9df31486-27a3-4459-9d26-9ba064fd61a5" providerId="ADAL" clId="{497C7EA6-ED94-442A-A806-E2AE76F942B5}" dt="2024-11-26T16:47:17.852" v="65" actId="1036"/>
          <ac:spMkLst>
            <pc:docMk/>
            <pc:sldMk cId="1912611688" sldId="278"/>
            <ac:spMk id="3" creationId="{BE3E6A09-5EA0-DE0A-57FF-AA6B8914C032}"/>
          </ac:spMkLst>
        </pc:spChg>
      </pc:sldChg>
      <pc:sldChg chg="addSp delSp modSp mod">
        <pc:chgData name="Pileggi, Patti" userId="9df31486-27a3-4459-9d26-9ba064fd61a5" providerId="ADAL" clId="{497C7EA6-ED94-442A-A806-E2AE76F942B5}" dt="2024-11-26T17:14:19.202" v="343" actId="1076"/>
        <pc:sldMkLst>
          <pc:docMk/>
          <pc:sldMk cId="748776305" sldId="282"/>
        </pc:sldMkLst>
        <pc:spChg chg="mod">
          <ac:chgData name="Pileggi, Patti" userId="9df31486-27a3-4459-9d26-9ba064fd61a5" providerId="ADAL" clId="{497C7EA6-ED94-442A-A806-E2AE76F942B5}" dt="2024-11-26T17:11:02.831" v="335" actId="14100"/>
          <ac:spMkLst>
            <pc:docMk/>
            <pc:sldMk cId="748776305" sldId="282"/>
            <ac:spMk id="2" creationId="{44E54AE0-A34E-178D-05D8-018701F5EA2D}"/>
          </ac:spMkLst>
        </pc:spChg>
        <pc:spChg chg="mod">
          <ac:chgData name="Pileggi, Patti" userId="9df31486-27a3-4459-9d26-9ba064fd61a5" providerId="ADAL" clId="{497C7EA6-ED94-442A-A806-E2AE76F942B5}" dt="2024-11-26T17:11:00.733" v="332" actId="782"/>
          <ac:spMkLst>
            <pc:docMk/>
            <pc:sldMk cId="748776305" sldId="282"/>
            <ac:spMk id="8" creationId="{7F9D6FEF-AD47-4DCB-BCF7-0DBE3C2476FE}"/>
          </ac:spMkLst>
        </pc:spChg>
        <pc:graphicFrameChg chg="add mod">
          <ac:chgData name="Pileggi, Patti" userId="9df31486-27a3-4459-9d26-9ba064fd61a5" providerId="ADAL" clId="{497C7EA6-ED94-442A-A806-E2AE76F942B5}" dt="2024-11-26T17:14:09.481" v="342" actId="1076"/>
          <ac:graphicFrameMkLst>
            <pc:docMk/>
            <pc:sldMk cId="748776305" sldId="282"/>
            <ac:graphicFrameMk id="3" creationId="{3DA642D9-C21F-8543-9816-BA4F4A6CDB4B}"/>
          </ac:graphicFrameMkLst>
        </pc:graphicFrameChg>
        <pc:picChg chg="del mod">
          <ac:chgData name="Pileggi, Patti" userId="9df31486-27a3-4459-9d26-9ba064fd61a5" providerId="ADAL" clId="{497C7EA6-ED94-442A-A806-E2AE76F942B5}" dt="2024-11-26T17:13:47.072" v="340" actId="478"/>
          <ac:picMkLst>
            <pc:docMk/>
            <pc:sldMk cId="748776305" sldId="282"/>
            <ac:picMk id="11" creationId="{B1A71772-386A-04E2-FF69-F7268509B81E}"/>
          </ac:picMkLst>
        </pc:picChg>
        <pc:picChg chg="mod">
          <ac:chgData name="Pileggi, Patti" userId="9df31486-27a3-4459-9d26-9ba064fd61a5" providerId="ADAL" clId="{497C7EA6-ED94-442A-A806-E2AE76F942B5}" dt="2024-11-26T17:14:19.202" v="343" actId="1076"/>
          <ac:picMkLst>
            <pc:docMk/>
            <pc:sldMk cId="748776305" sldId="282"/>
            <ac:picMk id="12" creationId="{CCC55B8A-8199-326A-6064-BBF0A668D767}"/>
          </ac:picMkLst>
        </pc:picChg>
      </pc:sldChg>
      <pc:sldChg chg="delSp modSp mod">
        <pc:chgData name="Pileggi, Patti" userId="9df31486-27a3-4459-9d26-9ba064fd61a5" providerId="ADAL" clId="{497C7EA6-ED94-442A-A806-E2AE76F942B5}" dt="2024-11-26T21:24:59.006" v="970" actId="478"/>
        <pc:sldMkLst>
          <pc:docMk/>
          <pc:sldMk cId="1720851995" sldId="288"/>
        </pc:sldMkLst>
        <pc:spChg chg="mod">
          <ac:chgData name="Pileggi, Patti" userId="9df31486-27a3-4459-9d26-9ba064fd61a5" providerId="ADAL" clId="{497C7EA6-ED94-442A-A806-E2AE76F942B5}" dt="2024-11-26T21:21:23.823" v="969" actId="20577"/>
          <ac:spMkLst>
            <pc:docMk/>
            <pc:sldMk cId="1720851995" sldId="288"/>
            <ac:spMk id="7" creationId="{D654F505-78CA-6F96-2938-017AA75F4DB8}"/>
          </ac:spMkLst>
        </pc:spChg>
        <pc:picChg chg="del mod">
          <ac:chgData name="Pileggi, Patti" userId="9df31486-27a3-4459-9d26-9ba064fd61a5" providerId="ADAL" clId="{497C7EA6-ED94-442A-A806-E2AE76F942B5}" dt="2024-11-26T21:24:59.006" v="970" actId="478"/>
          <ac:picMkLst>
            <pc:docMk/>
            <pc:sldMk cId="1720851995" sldId="288"/>
            <ac:picMk id="5" creationId="{03CC40BC-0531-04AE-7DD9-77BFA2F297C4}"/>
          </ac:picMkLst>
        </pc:picChg>
      </pc:sldChg>
      <pc:sldChg chg="addSp delSp modSp mod">
        <pc:chgData name="Pileggi, Patti" userId="9df31486-27a3-4459-9d26-9ba064fd61a5" providerId="ADAL" clId="{497C7EA6-ED94-442A-A806-E2AE76F942B5}" dt="2024-11-26T17:24:18.059" v="905" actId="478"/>
        <pc:sldMkLst>
          <pc:docMk/>
          <pc:sldMk cId="3790642478" sldId="305"/>
        </pc:sldMkLst>
        <pc:spChg chg="add mod">
          <ac:chgData name="Pileggi, Patti" userId="9df31486-27a3-4459-9d26-9ba064fd61a5" providerId="ADAL" clId="{497C7EA6-ED94-442A-A806-E2AE76F942B5}" dt="2024-11-26T17:18:22.459" v="373" actId="208"/>
          <ac:spMkLst>
            <pc:docMk/>
            <pc:sldMk cId="3790642478" sldId="305"/>
            <ac:spMk id="4" creationId="{45D8B6E2-D774-07D5-059B-660FB1AB08E4}"/>
          </ac:spMkLst>
        </pc:spChg>
        <pc:spChg chg="add mod">
          <ac:chgData name="Pileggi, Patti" userId="9df31486-27a3-4459-9d26-9ba064fd61a5" providerId="ADAL" clId="{497C7EA6-ED94-442A-A806-E2AE76F942B5}" dt="2024-11-26T17:23:58.951" v="893" actId="113"/>
          <ac:spMkLst>
            <pc:docMk/>
            <pc:sldMk cId="3790642478" sldId="305"/>
            <ac:spMk id="6" creationId="{0BF07000-5A5B-3EED-CFCA-8690AA8BFC09}"/>
          </ac:spMkLst>
        </pc:spChg>
        <pc:picChg chg="del mod">
          <ac:chgData name="Pileggi, Patti" userId="9df31486-27a3-4459-9d26-9ba064fd61a5" providerId="ADAL" clId="{497C7EA6-ED94-442A-A806-E2AE76F942B5}" dt="2024-11-26T17:24:18.059" v="905" actId="478"/>
          <ac:picMkLst>
            <pc:docMk/>
            <pc:sldMk cId="3790642478" sldId="305"/>
            <ac:picMk id="5" creationId="{72393B1E-0559-38EA-F188-DB109B64766A}"/>
          </ac:picMkLst>
        </pc:picChg>
        <pc:picChg chg="mod">
          <ac:chgData name="Pileggi, Patti" userId="9df31486-27a3-4459-9d26-9ba064fd61a5" providerId="ADAL" clId="{497C7EA6-ED94-442A-A806-E2AE76F942B5}" dt="2024-11-26T17:24:03.024" v="904" actId="1036"/>
          <ac:picMkLst>
            <pc:docMk/>
            <pc:sldMk cId="3790642478" sldId="305"/>
            <ac:picMk id="9" creationId="{DDD993E1-2E31-DFBE-9918-4F02E714F0AC}"/>
          </ac:picMkLst>
        </pc:picChg>
      </pc:sldChg>
      <pc:sldChg chg="modSp mod">
        <pc:chgData name="Pileggi, Patti" userId="9df31486-27a3-4459-9d26-9ba064fd61a5" providerId="ADAL" clId="{497C7EA6-ED94-442A-A806-E2AE76F942B5}" dt="2024-11-26T16:52:03.825" v="74" actId="1076"/>
        <pc:sldMkLst>
          <pc:docMk/>
          <pc:sldMk cId="1706225872" sldId="323"/>
        </pc:sldMkLst>
        <pc:picChg chg="mod">
          <ac:chgData name="Pileggi, Patti" userId="9df31486-27a3-4459-9d26-9ba064fd61a5" providerId="ADAL" clId="{497C7EA6-ED94-442A-A806-E2AE76F942B5}" dt="2024-11-26T16:52:03.825" v="74" actId="1076"/>
          <ac:picMkLst>
            <pc:docMk/>
            <pc:sldMk cId="1706225872" sldId="323"/>
            <ac:picMk id="5" creationId="{6B543989-4887-03D4-1E36-81C70671A9D4}"/>
          </ac:picMkLst>
        </pc:picChg>
      </pc:sldChg>
      <pc:sldChg chg="del">
        <pc:chgData name="Pileggi, Patti" userId="9df31486-27a3-4459-9d26-9ba064fd61a5" providerId="ADAL" clId="{497C7EA6-ED94-442A-A806-E2AE76F942B5}" dt="2024-11-26T17:05:35.195" v="195" actId="2696"/>
        <pc:sldMkLst>
          <pc:docMk/>
          <pc:sldMk cId="3177002440" sldId="341"/>
        </pc:sldMkLst>
      </pc:sldChg>
      <pc:sldChg chg="modSp mod">
        <pc:chgData name="Pileggi, Patti" userId="9df31486-27a3-4459-9d26-9ba064fd61a5" providerId="ADAL" clId="{497C7EA6-ED94-442A-A806-E2AE76F942B5}" dt="2024-11-26T16:52:35.343" v="107" actId="1076"/>
        <pc:sldMkLst>
          <pc:docMk/>
          <pc:sldMk cId="2863291182" sldId="508"/>
        </pc:sldMkLst>
        <pc:picChg chg="mod">
          <ac:chgData name="Pileggi, Patti" userId="9df31486-27a3-4459-9d26-9ba064fd61a5" providerId="ADAL" clId="{497C7EA6-ED94-442A-A806-E2AE76F942B5}" dt="2024-11-26T16:52:35.343" v="107" actId="1076"/>
          <ac:picMkLst>
            <pc:docMk/>
            <pc:sldMk cId="2863291182" sldId="508"/>
            <ac:picMk id="4" creationId="{7A3EAC9D-DB7D-B2F2-9A42-25C593BD72CB}"/>
          </ac:picMkLst>
        </pc:picChg>
      </pc:sldChg>
      <pc:sldChg chg="modSp mod">
        <pc:chgData name="Pileggi, Patti" userId="9df31486-27a3-4459-9d26-9ba064fd61a5" providerId="ADAL" clId="{497C7EA6-ED94-442A-A806-E2AE76F942B5}" dt="2024-11-26T16:08:30.078" v="5" actId="20577"/>
        <pc:sldMkLst>
          <pc:docMk/>
          <pc:sldMk cId="1980699306" sldId="510"/>
        </pc:sldMkLst>
        <pc:spChg chg="mod">
          <ac:chgData name="Pileggi, Patti" userId="9df31486-27a3-4459-9d26-9ba064fd61a5" providerId="ADAL" clId="{497C7EA6-ED94-442A-A806-E2AE76F942B5}" dt="2024-11-26T16:08:30.078" v="5" actId="20577"/>
          <ac:spMkLst>
            <pc:docMk/>
            <pc:sldMk cId="1980699306" sldId="510"/>
            <ac:spMk id="8" creationId="{7F9D6FEF-AD47-4DCB-BCF7-0DBE3C2476FE}"/>
          </ac:spMkLst>
        </pc:spChg>
      </pc:sldChg>
      <pc:sldChg chg="delSp mod">
        <pc:chgData name="Pileggi, Patti" userId="9df31486-27a3-4459-9d26-9ba064fd61a5" providerId="ADAL" clId="{497C7EA6-ED94-442A-A806-E2AE76F942B5}" dt="2024-11-26T16:49:12.351" v="70" actId="478"/>
        <pc:sldMkLst>
          <pc:docMk/>
          <pc:sldMk cId="736015122" sldId="511"/>
        </pc:sldMkLst>
        <pc:spChg chg="del">
          <ac:chgData name="Pileggi, Patti" userId="9df31486-27a3-4459-9d26-9ba064fd61a5" providerId="ADAL" clId="{497C7EA6-ED94-442A-A806-E2AE76F942B5}" dt="2024-11-26T16:49:12.351" v="70" actId="478"/>
          <ac:spMkLst>
            <pc:docMk/>
            <pc:sldMk cId="736015122" sldId="511"/>
            <ac:spMk id="17" creationId="{4DEE0655-7FB4-C515-16F8-E135B2AA31EB}"/>
          </ac:spMkLst>
        </pc:spChg>
        <pc:spChg chg="del">
          <ac:chgData name="Pileggi, Patti" userId="9df31486-27a3-4459-9d26-9ba064fd61a5" providerId="ADAL" clId="{497C7EA6-ED94-442A-A806-E2AE76F942B5}" dt="2024-11-26T16:49:12.351" v="70" actId="478"/>
          <ac:spMkLst>
            <pc:docMk/>
            <pc:sldMk cId="736015122" sldId="511"/>
            <ac:spMk id="18" creationId="{945F2C7A-B8C9-5F1A-CC65-EDB5670FEB07}"/>
          </ac:spMkLst>
        </pc:spChg>
      </pc:sldChg>
      <pc:sldChg chg="modSp mod">
        <pc:chgData name="Pileggi, Patti" userId="9df31486-27a3-4459-9d26-9ba064fd61a5" providerId="ADAL" clId="{497C7EA6-ED94-442A-A806-E2AE76F942B5}" dt="2024-11-26T16:04:34.254" v="0" actId="20577"/>
        <pc:sldMkLst>
          <pc:docMk/>
          <pc:sldMk cId="301479279" sldId="512"/>
        </pc:sldMkLst>
        <pc:spChg chg="mod">
          <ac:chgData name="Pileggi, Patti" userId="9df31486-27a3-4459-9d26-9ba064fd61a5" providerId="ADAL" clId="{497C7EA6-ED94-442A-A806-E2AE76F942B5}" dt="2024-11-26T16:04:34.254" v="0" actId="20577"/>
          <ac:spMkLst>
            <pc:docMk/>
            <pc:sldMk cId="301479279" sldId="512"/>
            <ac:spMk id="8" creationId="{7F9D6FEF-AD47-4DCB-BCF7-0DBE3C2476FE}"/>
          </ac:spMkLst>
        </pc:spChg>
      </pc:sldChg>
      <pc:sldChg chg="modSp mod">
        <pc:chgData name="Pileggi, Patti" userId="9df31486-27a3-4459-9d26-9ba064fd61a5" providerId="ADAL" clId="{497C7EA6-ED94-442A-A806-E2AE76F942B5}" dt="2024-11-26T16:05:28.200" v="3" actId="20577"/>
        <pc:sldMkLst>
          <pc:docMk/>
          <pc:sldMk cId="1112242023" sldId="515"/>
        </pc:sldMkLst>
        <pc:spChg chg="mod">
          <ac:chgData name="Pileggi, Patti" userId="9df31486-27a3-4459-9d26-9ba064fd61a5" providerId="ADAL" clId="{497C7EA6-ED94-442A-A806-E2AE76F942B5}" dt="2024-11-26T16:05:28.200" v="3" actId="20577"/>
          <ac:spMkLst>
            <pc:docMk/>
            <pc:sldMk cId="1112242023" sldId="515"/>
            <ac:spMk id="8" creationId="{7F9D6FEF-AD47-4DCB-BCF7-0DBE3C2476FE}"/>
          </ac:spMkLst>
        </pc:spChg>
      </pc:sldChg>
      <pc:sldChg chg="addSp delSp modSp add del mod">
        <pc:chgData name="Pileggi, Patti" userId="9df31486-27a3-4459-9d26-9ba064fd61a5" providerId="ADAL" clId="{497C7EA6-ED94-442A-A806-E2AE76F942B5}" dt="2024-11-26T17:09:30.612" v="218" actId="1076"/>
        <pc:sldMkLst>
          <pc:docMk/>
          <pc:sldMk cId="2004890232" sldId="519"/>
        </pc:sldMkLst>
        <pc:picChg chg="del mod">
          <ac:chgData name="Pileggi, Patti" userId="9df31486-27a3-4459-9d26-9ba064fd61a5" providerId="ADAL" clId="{497C7EA6-ED94-442A-A806-E2AE76F942B5}" dt="2024-11-26T17:07:21.507" v="200" actId="478"/>
          <ac:picMkLst>
            <pc:docMk/>
            <pc:sldMk cId="2004890232" sldId="519"/>
            <ac:picMk id="4" creationId="{E3EBAD91-BBC5-146B-20F1-233F66308C79}"/>
          </ac:picMkLst>
        </pc:picChg>
        <pc:picChg chg="add mod">
          <ac:chgData name="Pileggi, Patti" userId="9df31486-27a3-4459-9d26-9ba064fd61a5" providerId="ADAL" clId="{497C7EA6-ED94-442A-A806-E2AE76F942B5}" dt="2024-11-26T17:09:22.399" v="217" actId="14100"/>
          <ac:picMkLst>
            <pc:docMk/>
            <pc:sldMk cId="2004890232" sldId="519"/>
            <ac:picMk id="6" creationId="{69A9997C-7CAB-4002-A74A-6720DBE91401}"/>
          </ac:picMkLst>
        </pc:picChg>
        <pc:picChg chg="add mod">
          <ac:chgData name="Pileggi, Patti" userId="9df31486-27a3-4459-9d26-9ba064fd61a5" providerId="ADAL" clId="{497C7EA6-ED94-442A-A806-E2AE76F942B5}" dt="2024-11-26T17:09:07.259" v="214" actId="14100"/>
          <ac:picMkLst>
            <pc:docMk/>
            <pc:sldMk cId="2004890232" sldId="519"/>
            <ac:picMk id="10" creationId="{9D92DEDF-B633-A27C-C541-2AC831A1C841}"/>
          </ac:picMkLst>
        </pc:picChg>
        <pc:picChg chg="add mod">
          <ac:chgData name="Pileggi, Patti" userId="9df31486-27a3-4459-9d26-9ba064fd61a5" providerId="ADAL" clId="{497C7EA6-ED94-442A-A806-E2AE76F942B5}" dt="2024-11-26T17:08:56.148" v="211" actId="1076"/>
          <ac:picMkLst>
            <pc:docMk/>
            <pc:sldMk cId="2004890232" sldId="519"/>
            <ac:picMk id="12" creationId="{A670DF09-3377-6485-DC59-C00889DEF16D}"/>
          </ac:picMkLst>
        </pc:picChg>
        <pc:picChg chg="add mod">
          <ac:chgData name="Pileggi, Patti" userId="9df31486-27a3-4459-9d26-9ba064fd61a5" providerId="ADAL" clId="{497C7EA6-ED94-442A-A806-E2AE76F942B5}" dt="2024-11-26T17:09:03.931" v="213" actId="1076"/>
          <ac:picMkLst>
            <pc:docMk/>
            <pc:sldMk cId="2004890232" sldId="519"/>
            <ac:picMk id="14" creationId="{747DE381-7142-49A5-6B09-FFB139D99786}"/>
          </ac:picMkLst>
        </pc:picChg>
        <pc:picChg chg="mod">
          <ac:chgData name="Pileggi, Patti" userId="9df31486-27a3-4459-9d26-9ba064fd61a5" providerId="ADAL" clId="{497C7EA6-ED94-442A-A806-E2AE76F942B5}" dt="2024-11-26T17:09:30.612" v="218" actId="1076"/>
          <ac:picMkLst>
            <pc:docMk/>
            <pc:sldMk cId="2004890232" sldId="519"/>
            <ac:picMk id="28" creationId="{ABB50EA5-823F-7FF5-FC4E-B6A5EBE1A801}"/>
          </ac:picMkLst>
        </pc:picChg>
      </pc:sldChg>
      <pc:sldChg chg="del">
        <pc:chgData name="Pileggi, Patti" userId="9df31486-27a3-4459-9d26-9ba064fd61a5" providerId="ADAL" clId="{497C7EA6-ED94-442A-A806-E2AE76F942B5}" dt="2024-11-26T16:47:43.718" v="66" actId="2696"/>
        <pc:sldMkLst>
          <pc:docMk/>
          <pc:sldMk cId="223408600" sldId="521"/>
        </pc:sldMkLst>
      </pc:sldChg>
      <pc:sldChg chg="addSp delSp modSp mod">
        <pc:chgData name="Pileggi, Patti" userId="9df31486-27a3-4459-9d26-9ba064fd61a5" providerId="ADAL" clId="{497C7EA6-ED94-442A-A806-E2AE76F942B5}" dt="2024-11-26T16:56:46.956" v="183" actId="14100"/>
        <pc:sldMkLst>
          <pc:docMk/>
          <pc:sldMk cId="8688469" sldId="522"/>
        </pc:sldMkLst>
        <pc:picChg chg="add del mod">
          <ac:chgData name="Pileggi, Patti" userId="9df31486-27a3-4459-9d26-9ba064fd61a5" providerId="ADAL" clId="{497C7EA6-ED94-442A-A806-E2AE76F942B5}" dt="2024-11-26T16:20:34.980" v="10" actId="478"/>
          <ac:picMkLst>
            <pc:docMk/>
            <pc:sldMk cId="8688469" sldId="522"/>
            <ac:picMk id="4" creationId="{796A6DB6-D2B5-2C4C-56D2-B0165A983AB6}"/>
          </ac:picMkLst>
        </pc:picChg>
        <pc:picChg chg="add mod">
          <ac:chgData name="Pileggi, Patti" userId="9df31486-27a3-4459-9d26-9ba064fd61a5" providerId="ADAL" clId="{497C7EA6-ED94-442A-A806-E2AE76F942B5}" dt="2024-11-26T16:56:46.956" v="183" actId="14100"/>
          <ac:picMkLst>
            <pc:docMk/>
            <pc:sldMk cId="8688469" sldId="522"/>
            <ac:picMk id="9" creationId="{8183A515-94DB-35B6-E6D0-842B1A667D3F}"/>
          </ac:picMkLst>
        </pc:picChg>
      </pc:sldChg>
      <pc:sldChg chg="delSp modSp mod">
        <pc:chgData name="Pileggi, Patti" userId="9df31486-27a3-4459-9d26-9ba064fd61a5" providerId="ADAL" clId="{497C7EA6-ED94-442A-A806-E2AE76F942B5}" dt="2024-11-26T16:53:25.523" v="169" actId="14100"/>
        <pc:sldMkLst>
          <pc:docMk/>
          <pc:sldMk cId="1955456147" sldId="523"/>
        </pc:sldMkLst>
        <pc:spChg chg="mod">
          <ac:chgData name="Pileggi, Patti" userId="9df31486-27a3-4459-9d26-9ba064fd61a5" providerId="ADAL" clId="{497C7EA6-ED94-442A-A806-E2AE76F942B5}" dt="2024-11-26T16:53:25.523" v="169" actId="14100"/>
          <ac:spMkLst>
            <pc:docMk/>
            <pc:sldMk cId="1955456147" sldId="523"/>
            <ac:spMk id="3" creationId="{020765FF-60BF-B4DA-0323-E25B0383A3BD}"/>
          </ac:spMkLst>
        </pc:spChg>
        <pc:picChg chg="mod">
          <ac:chgData name="Pileggi, Patti" userId="9df31486-27a3-4459-9d26-9ba064fd61a5" providerId="ADAL" clId="{497C7EA6-ED94-442A-A806-E2AE76F942B5}" dt="2024-11-26T16:53:07.521" v="112" actId="1076"/>
          <ac:picMkLst>
            <pc:docMk/>
            <pc:sldMk cId="1955456147" sldId="523"/>
            <ac:picMk id="4" creationId="{A13A95B6-A0F6-2EDF-86C4-1394C4AFF176}"/>
          </ac:picMkLst>
        </pc:picChg>
        <pc:picChg chg="del">
          <ac:chgData name="Pileggi, Patti" userId="9df31486-27a3-4459-9d26-9ba064fd61a5" providerId="ADAL" clId="{497C7EA6-ED94-442A-A806-E2AE76F942B5}" dt="2024-11-26T16:52:59.694" v="109" actId="478"/>
          <ac:picMkLst>
            <pc:docMk/>
            <pc:sldMk cId="1955456147" sldId="523"/>
            <ac:picMk id="5" creationId="{709DAD83-A973-C70C-39EE-93F67C741405}"/>
          </ac:picMkLst>
        </pc:picChg>
      </pc:sldChg>
      <pc:sldChg chg="modSp mod">
        <pc:chgData name="Pileggi, Patti" userId="9df31486-27a3-4459-9d26-9ba064fd61a5" providerId="ADAL" clId="{497C7EA6-ED94-442A-A806-E2AE76F942B5}" dt="2024-11-26T16:48:02.699" v="69" actId="403"/>
        <pc:sldMkLst>
          <pc:docMk/>
          <pc:sldMk cId="3103263977" sldId="525"/>
        </pc:sldMkLst>
        <pc:spChg chg="mod">
          <ac:chgData name="Pileggi, Patti" userId="9df31486-27a3-4459-9d26-9ba064fd61a5" providerId="ADAL" clId="{497C7EA6-ED94-442A-A806-E2AE76F942B5}" dt="2024-11-26T16:48:02.699" v="69" actId="403"/>
          <ac:spMkLst>
            <pc:docMk/>
            <pc:sldMk cId="3103263977" sldId="525"/>
            <ac:spMk id="5" creationId="{F99F5C33-19C8-6A71-4073-D8137A318A40}"/>
          </ac:spMkLst>
        </pc:spChg>
      </pc:sldChg>
      <pc:sldChg chg="modSp mod">
        <pc:chgData name="Pileggi, Patti" userId="9df31486-27a3-4459-9d26-9ba064fd61a5" providerId="ADAL" clId="{497C7EA6-ED94-442A-A806-E2AE76F942B5}" dt="2024-11-26T16:52:25.736" v="105" actId="1038"/>
        <pc:sldMkLst>
          <pc:docMk/>
          <pc:sldMk cId="555068419" sldId="526"/>
        </pc:sldMkLst>
        <pc:picChg chg="mod">
          <ac:chgData name="Pileggi, Patti" userId="9df31486-27a3-4459-9d26-9ba064fd61a5" providerId="ADAL" clId="{497C7EA6-ED94-442A-A806-E2AE76F942B5}" dt="2024-11-26T16:52:25.736" v="105" actId="1038"/>
          <ac:picMkLst>
            <pc:docMk/>
            <pc:sldMk cId="555068419" sldId="526"/>
            <ac:picMk id="4" creationId="{A79304F9-7E26-27E9-67F5-661AA88694AF}"/>
          </ac:picMkLst>
        </pc:picChg>
      </pc:sldChg>
      <pc:sldChg chg="modSp mod">
        <pc:chgData name="Pileggi, Patti" userId="9df31486-27a3-4459-9d26-9ba064fd61a5" providerId="ADAL" clId="{497C7EA6-ED94-442A-A806-E2AE76F942B5}" dt="2024-11-26T16:52:42.160" v="108" actId="20577"/>
        <pc:sldMkLst>
          <pc:docMk/>
          <pc:sldMk cId="1340724116" sldId="527"/>
        </pc:sldMkLst>
        <pc:spChg chg="mod">
          <ac:chgData name="Pileggi, Patti" userId="9df31486-27a3-4459-9d26-9ba064fd61a5" providerId="ADAL" clId="{497C7EA6-ED94-442A-A806-E2AE76F942B5}" dt="2024-11-26T16:52:42.160" v="108" actId="20577"/>
          <ac:spMkLst>
            <pc:docMk/>
            <pc:sldMk cId="1340724116" sldId="527"/>
            <ac:spMk id="8" creationId="{7F9D6FEF-AD47-4DCB-BCF7-0DBE3C2476FE}"/>
          </ac:spMkLst>
        </pc:spChg>
      </pc:sldChg>
      <pc:sldChg chg="modSp mod">
        <pc:chgData name="Pileggi, Patti" userId="9df31486-27a3-4459-9d26-9ba064fd61a5" providerId="ADAL" clId="{497C7EA6-ED94-442A-A806-E2AE76F942B5}" dt="2024-11-26T17:17:34.737" v="369" actId="1036"/>
        <pc:sldMkLst>
          <pc:docMk/>
          <pc:sldMk cId="3682284078" sldId="529"/>
        </pc:sldMkLst>
        <pc:spChg chg="mod">
          <ac:chgData name="Pileggi, Patti" userId="9df31486-27a3-4459-9d26-9ba064fd61a5" providerId="ADAL" clId="{497C7EA6-ED94-442A-A806-E2AE76F942B5}" dt="2024-11-26T17:17:34.737" v="369" actId="1036"/>
          <ac:spMkLst>
            <pc:docMk/>
            <pc:sldMk cId="3682284078" sldId="529"/>
            <ac:spMk id="8" creationId="{7F9D6FEF-AD47-4DCB-BCF7-0DBE3C2476FE}"/>
          </ac:spMkLst>
        </pc:spChg>
        <pc:picChg chg="mod">
          <ac:chgData name="Pileggi, Patti" userId="9df31486-27a3-4459-9d26-9ba064fd61a5" providerId="ADAL" clId="{497C7EA6-ED94-442A-A806-E2AE76F942B5}" dt="2024-11-26T16:51:46.885" v="72" actId="1076"/>
          <ac:picMkLst>
            <pc:docMk/>
            <pc:sldMk cId="3682284078" sldId="529"/>
            <ac:picMk id="6" creationId="{C9AC4921-29F8-50CF-6420-C25F01E85F2C}"/>
          </ac:picMkLst>
        </pc:picChg>
      </pc:sldChg>
      <pc:sldChg chg="addSp delSp modSp add mod">
        <pc:chgData name="Pileggi, Patti" userId="9df31486-27a3-4459-9d26-9ba064fd61a5" providerId="ADAL" clId="{497C7EA6-ED94-442A-A806-E2AE76F942B5}" dt="2024-11-26T17:05:26.165" v="194" actId="14100"/>
        <pc:sldMkLst>
          <pc:docMk/>
          <pc:sldMk cId="1787117523" sldId="533"/>
        </pc:sldMkLst>
        <pc:picChg chg="del">
          <ac:chgData name="Pileggi, Patti" userId="9df31486-27a3-4459-9d26-9ba064fd61a5" providerId="ADAL" clId="{497C7EA6-ED94-442A-A806-E2AE76F942B5}" dt="2024-11-26T17:04:34.520" v="188" actId="478"/>
          <ac:picMkLst>
            <pc:docMk/>
            <pc:sldMk cId="1787117523" sldId="533"/>
            <ac:picMk id="4" creationId="{FAAC6EE4-EF7D-E033-CCEC-F14523040AF9}"/>
          </ac:picMkLst>
        </pc:picChg>
        <pc:picChg chg="add del mod">
          <ac:chgData name="Pileggi, Patti" userId="9df31486-27a3-4459-9d26-9ba064fd61a5" providerId="ADAL" clId="{497C7EA6-ED94-442A-A806-E2AE76F942B5}" dt="2024-11-26T17:05:12.830" v="191" actId="478"/>
          <ac:picMkLst>
            <pc:docMk/>
            <pc:sldMk cId="1787117523" sldId="533"/>
            <ac:picMk id="6" creationId="{D17CAB9D-1CCC-7154-853E-AD10F793BE23}"/>
          </ac:picMkLst>
        </pc:picChg>
        <pc:picChg chg="add mod">
          <ac:chgData name="Pileggi, Patti" userId="9df31486-27a3-4459-9d26-9ba064fd61a5" providerId="ADAL" clId="{497C7EA6-ED94-442A-A806-E2AE76F942B5}" dt="2024-11-26T17:05:26.165" v="194" actId="14100"/>
          <ac:picMkLst>
            <pc:docMk/>
            <pc:sldMk cId="1787117523" sldId="533"/>
            <ac:picMk id="9" creationId="{BBDBFE2E-B3BD-EFED-E266-66356B17FE84}"/>
          </ac:picMkLst>
        </pc:picChg>
        <pc:picChg chg="add mod">
          <ac:chgData name="Pileggi, Patti" userId="9df31486-27a3-4459-9d26-9ba064fd61a5" providerId="ADAL" clId="{497C7EA6-ED94-442A-A806-E2AE76F942B5}" dt="2024-11-26T17:05:21.934" v="193" actId="14100"/>
          <ac:picMkLst>
            <pc:docMk/>
            <pc:sldMk cId="1787117523" sldId="533"/>
            <ac:picMk id="12" creationId="{8367D8CE-D3B2-6CC2-4227-F5BCE88D5ADB}"/>
          </ac:picMkLst>
        </pc:picChg>
      </pc:sldChg>
      <pc:sldChg chg="addSp delSp modSp add mod">
        <pc:chgData name="Pileggi, Patti" userId="9df31486-27a3-4459-9d26-9ba064fd61a5" providerId="ADAL" clId="{497C7EA6-ED94-442A-A806-E2AE76F942B5}" dt="2024-11-26T17:16:57.224" v="361" actId="1076"/>
        <pc:sldMkLst>
          <pc:docMk/>
          <pc:sldMk cId="2218269906" sldId="534"/>
        </pc:sldMkLst>
        <pc:spChg chg="mod">
          <ac:chgData name="Pileggi, Patti" userId="9df31486-27a3-4459-9d26-9ba064fd61a5" providerId="ADAL" clId="{497C7EA6-ED94-442A-A806-E2AE76F942B5}" dt="2024-11-26T17:16:54.011" v="360" actId="20577"/>
          <ac:spMkLst>
            <pc:docMk/>
            <pc:sldMk cId="2218269906" sldId="534"/>
            <ac:spMk id="8" creationId="{7F9D6FEF-AD47-4DCB-BCF7-0DBE3C2476FE}"/>
          </ac:spMkLst>
        </pc:spChg>
        <pc:picChg chg="add mod">
          <ac:chgData name="Pileggi, Patti" userId="9df31486-27a3-4459-9d26-9ba064fd61a5" providerId="ADAL" clId="{497C7EA6-ED94-442A-A806-E2AE76F942B5}" dt="2024-11-26T17:15:55.049" v="347" actId="1076"/>
          <ac:picMkLst>
            <pc:docMk/>
            <pc:sldMk cId="2218269906" sldId="534"/>
            <ac:picMk id="3" creationId="{FB95B1CA-DA84-9B5E-A62C-27D3C155360B}"/>
          </ac:picMkLst>
        </pc:picChg>
        <pc:picChg chg="add mod">
          <ac:chgData name="Pileggi, Patti" userId="9df31486-27a3-4459-9d26-9ba064fd61a5" providerId="ADAL" clId="{497C7EA6-ED94-442A-A806-E2AE76F942B5}" dt="2024-11-26T17:16:37.398" v="350" actId="1076"/>
          <ac:picMkLst>
            <pc:docMk/>
            <pc:sldMk cId="2218269906" sldId="534"/>
            <ac:picMk id="4" creationId="{DD758C65-5829-AC92-15F9-F09963681EE0}"/>
          </ac:picMkLst>
        </pc:picChg>
        <pc:picChg chg="del">
          <ac:chgData name="Pileggi, Patti" userId="9df31486-27a3-4459-9d26-9ba064fd61a5" providerId="ADAL" clId="{497C7EA6-ED94-442A-A806-E2AE76F942B5}" dt="2024-11-26T17:14:34.891" v="345" actId="478"/>
          <ac:picMkLst>
            <pc:docMk/>
            <pc:sldMk cId="2218269906" sldId="534"/>
            <ac:picMk id="6" creationId="{8CEF80DA-D62B-863D-11F9-37442BB13177}"/>
          </ac:picMkLst>
        </pc:picChg>
        <pc:picChg chg="del">
          <ac:chgData name="Pileggi, Patti" userId="9df31486-27a3-4459-9d26-9ba064fd61a5" providerId="ADAL" clId="{497C7EA6-ED94-442A-A806-E2AE76F942B5}" dt="2024-11-26T17:14:33.817" v="344" actId="478"/>
          <ac:picMkLst>
            <pc:docMk/>
            <pc:sldMk cId="2218269906" sldId="534"/>
            <ac:picMk id="11" creationId="{B1A71772-386A-04E2-FF69-F7268509B81E}"/>
          </ac:picMkLst>
        </pc:picChg>
        <pc:picChg chg="mod">
          <ac:chgData name="Pileggi, Patti" userId="9df31486-27a3-4459-9d26-9ba064fd61a5" providerId="ADAL" clId="{497C7EA6-ED94-442A-A806-E2AE76F942B5}" dt="2024-11-26T17:16:57.224" v="361" actId="1076"/>
          <ac:picMkLst>
            <pc:docMk/>
            <pc:sldMk cId="2218269906" sldId="534"/>
            <ac:picMk id="12" creationId="{CCC55B8A-8199-326A-6064-BBF0A668D767}"/>
          </ac:picMkLst>
        </pc:picChg>
      </pc:sldChg>
      <pc:sldChg chg="add del">
        <pc:chgData name="Pileggi, Patti" userId="9df31486-27a3-4459-9d26-9ba064fd61a5" providerId="ADAL" clId="{497C7EA6-ED94-442A-A806-E2AE76F942B5}" dt="2024-11-26T17:09:37.907" v="219" actId="2696"/>
        <pc:sldMkLst>
          <pc:docMk/>
          <pc:sldMk cId="2635851474" sldId="534"/>
        </pc:sldMkLst>
      </pc:sldChg>
    </pc:docChg>
  </pc:docChgLst>
  <pc:docChgLst>
    <pc:chgData name="Knight, Kelley" userId="23abc3c2-0393-4847-9dc9-22316a31b6e8" providerId="ADAL" clId="{9DEE2E42-E5D4-400F-8995-5BE5E69DF24B}"/>
    <pc:docChg chg="undo custSel addSld delSld modSld sldOrd">
      <pc:chgData name="Knight, Kelley" userId="23abc3c2-0393-4847-9dc9-22316a31b6e8" providerId="ADAL" clId="{9DEE2E42-E5D4-400F-8995-5BE5E69DF24B}" dt="2024-12-02T19:02:31.108" v="1779" actId="1035"/>
      <pc:docMkLst>
        <pc:docMk/>
      </pc:docMkLst>
      <pc:sldChg chg="addSp delSp modSp mod">
        <pc:chgData name="Knight, Kelley" userId="23abc3c2-0393-4847-9dc9-22316a31b6e8" providerId="ADAL" clId="{9DEE2E42-E5D4-400F-8995-5BE5E69DF24B}" dt="2024-11-25T21:04:16.342" v="1714" actId="20577"/>
        <pc:sldMkLst>
          <pc:docMk/>
          <pc:sldMk cId="2239317893" sldId="258"/>
        </pc:sldMkLst>
        <pc:spChg chg="add mod">
          <ac:chgData name="Knight, Kelley" userId="23abc3c2-0393-4847-9dc9-22316a31b6e8" providerId="ADAL" clId="{9DEE2E42-E5D4-400F-8995-5BE5E69DF24B}" dt="2024-11-25T21:04:16.342" v="1714" actId="20577"/>
          <ac:spMkLst>
            <pc:docMk/>
            <pc:sldMk cId="2239317893" sldId="258"/>
            <ac:spMk id="5" creationId="{98EBB58B-4532-3916-168D-29214CCC4FE2}"/>
          </ac:spMkLst>
        </pc:spChg>
        <pc:picChg chg="add mod">
          <ac:chgData name="Knight, Kelley" userId="23abc3c2-0393-4847-9dc9-22316a31b6e8" providerId="ADAL" clId="{9DEE2E42-E5D4-400F-8995-5BE5E69DF24B}" dt="2024-11-25T19:00:55.133" v="14" actId="1076"/>
          <ac:picMkLst>
            <pc:docMk/>
            <pc:sldMk cId="2239317893" sldId="258"/>
            <ac:picMk id="2" creationId="{AB90CFC8-D293-2DB3-6B47-8212ABCD942C}"/>
          </ac:picMkLst>
        </pc:picChg>
        <pc:picChg chg="del">
          <ac:chgData name="Knight, Kelley" userId="23abc3c2-0393-4847-9dc9-22316a31b6e8" providerId="ADAL" clId="{9DEE2E42-E5D4-400F-8995-5BE5E69DF24B}" dt="2024-11-25T18:58:32.786" v="0" actId="478"/>
          <ac:picMkLst>
            <pc:docMk/>
            <pc:sldMk cId="2239317893" sldId="258"/>
            <ac:picMk id="3" creationId="{4A116CF2-DB39-5842-2A84-E8A235C56972}"/>
          </ac:picMkLst>
        </pc:picChg>
        <pc:picChg chg="mod">
          <ac:chgData name="Knight, Kelley" userId="23abc3c2-0393-4847-9dc9-22316a31b6e8" providerId="ADAL" clId="{9DEE2E42-E5D4-400F-8995-5BE5E69DF24B}" dt="2024-11-25T19:03:36.284" v="148" actId="1076"/>
          <ac:picMkLst>
            <pc:docMk/>
            <pc:sldMk cId="2239317893" sldId="258"/>
            <ac:picMk id="12" creationId="{370270AE-AD3C-46AC-A068-CFDBF916100C}"/>
          </ac:picMkLst>
        </pc:picChg>
      </pc:sldChg>
      <pc:sldChg chg="del">
        <pc:chgData name="Knight, Kelley" userId="23abc3c2-0393-4847-9dc9-22316a31b6e8" providerId="ADAL" clId="{9DEE2E42-E5D4-400F-8995-5BE5E69DF24B}" dt="2024-11-25T18:58:57.426" v="6" actId="47"/>
        <pc:sldMkLst>
          <pc:docMk/>
          <pc:sldMk cId="218138306" sldId="277"/>
        </pc:sldMkLst>
      </pc:sldChg>
      <pc:sldChg chg="addSp delSp modSp mod">
        <pc:chgData name="Knight, Kelley" userId="23abc3c2-0393-4847-9dc9-22316a31b6e8" providerId="ADAL" clId="{9DEE2E42-E5D4-400F-8995-5BE5E69DF24B}" dt="2024-11-25T19:56:19.940" v="742" actId="1076"/>
        <pc:sldMkLst>
          <pc:docMk/>
          <pc:sldMk cId="1912611688" sldId="278"/>
        </pc:sldMkLst>
        <pc:picChg chg="del">
          <ac:chgData name="Knight, Kelley" userId="23abc3c2-0393-4847-9dc9-22316a31b6e8" providerId="ADAL" clId="{9DEE2E42-E5D4-400F-8995-5BE5E69DF24B}" dt="2024-11-25T18:58:38.264" v="1" actId="478"/>
          <ac:picMkLst>
            <pc:docMk/>
            <pc:sldMk cId="1912611688" sldId="278"/>
            <ac:picMk id="5" creationId="{7814F36A-21C2-64A8-2EFE-918B374DF3B5}"/>
          </ac:picMkLst>
        </pc:picChg>
        <pc:picChg chg="add mod">
          <ac:chgData name="Knight, Kelley" userId="23abc3c2-0393-4847-9dc9-22316a31b6e8" providerId="ADAL" clId="{9DEE2E42-E5D4-400F-8995-5BE5E69DF24B}" dt="2024-11-25T19:56:19.940" v="742" actId="1076"/>
          <ac:picMkLst>
            <pc:docMk/>
            <pc:sldMk cId="1912611688" sldId="278"/>
            <ac:picMk id="6" creationId="{8570C2CD-3B3F-48C0-AC3D-53C1F6DFF940}"/>
          </ac:picMkLst>
        </pc:picChg>
      </pc:sldChg>
      <pc:sldChg chg="addSp delSp modSp mod">
        <pc:chgData name="Knight, Kelley" userId="23abc3c2-0393-4847-9dc9-22316a31b6e8" providerId="ADAL" clId="{9DEE2E42-E5D4-400F-8995-5BE5E69DF24B}" dt="2024-11-25T20:48:19.120" v="1700" actId="1076"/>
        <pc:sldMkLst>
          <pc:docMk/>
          <pc:sldMk cId="748776305" sldId="282"/>
        </pc:sldMkLst>
        <pc:picChg chg="add del mod">
          <ac:chgData name="Knight, Kelley" userId="23abc3c2-0393-4847-9dc9-22316a31b6e8" providerId="ADAL" clId="{9DEE2E42-E5D4-400F-8995-5BE5E69DF24B}" dt="2024-11-25T20:46:15.235" v="1683" actId="478"/>
          <ac:picMkLst>
            <pc:docMk/>
            <pc:sldMk cId="748776305" sldId="282"/>
            <ac:picMk id="4" creationId="{6510C1AE-F487-38C1-1738-91C738978D42}"/>
          </ac:picMkLst>
        </pc:picChg>
        <pc:picChg chg="del mod">
          <ac:chgData name="Knight, Kelley" userId="23abc3c2-0393-4847-9dc9-22316a31b6e8" providerId="ADAL" clId="{9DEE2E42-E5D4-400F-8995-5BE5E69DF24B}" dt="2024-11-25T20:44:25.516" v="1681" actId="478"/>
          <ac:picMkLst>
            <pc:docMk/>
            <pc:sldMk cId="748776305" sldId="282"/>
            <ac:picMk id="5" creationId="{DFF07C77-9927-1299-D1F5-1D7234ECBDEF}"/>
          </ac:picMkLst>
        </pc:picChg>
        <pc:picChg chg="mod">
          <ac:chgData name="Knight, Kelley" userId="23abc3c2-0393-4847-9dc9-22316a31b6e8" providerId="ADAL" clId="{9DEE2E42-E5D4-400F-8995-5BE5E69DF24B}" dt="2024-11-25T20:48:19.120" v="1700" actId="1076"/>
          <ac:picMkLst>
            <pc:docMk/>
            <pc:sldMk cId="748776305" sldId="282"/>
            <ac:picMk id="6" creationId="{8CEF80DA-D62B-863D-11F9-37442BB13177}"/>
          </ac:picMkLst>
        </pc:picChg>
        <pc:picChg chg="del">
          <ac:chgData name="Knight, Kelley" userId="23abc3c2-0393-4847-9dc9-22316a31b6e8" providerId="ADAL" clId="{9DEE2E42-E5D4-400F-8995-5BE5E69DF24B}" dt="2024-11-25T18:59:13.749" v="8" actId="478"/>
          <ac:picMkLst>
            <pc:docMk/>
            <pc:sldMk cId="748776305" sldId="282"/>
            <ac:picMk id="9" creationId="{A4A756FF-03D5-B291-6500-7ADC889AE92D}"/>
          </ac:picMkLst>
        </pc:picChg>
        <pc:picChg chg="add mod">
          <ac:chgData name="Knight, Kelley" userId="23abc3c2-0393-4847-9dc9-22316a31b6e8" providerId="ADAL" clId="{9DEE2E42-E5D4-400F-8995-5BE5E69DF24B}" dt="2024-11-25T20:48:08.424" v="1697" actId="1076"/>
          <ac:picMkLst>
            <pc:docMk/>
            <pc:sldMk cId="748776305" sldId="282"/>
            <ac:picMk id="11" creationId="{B1A71772-386A-04E2-FF69-F7268509B81E}"/>
          </ac:picMkLst>
        </pc:picChg>
        <pc:picChg chg="add mod">
          <ac:chgData name="Knight, Kelley" userId="23abc3c2-0393-4847-9dc9-22316a31b6e8" providerId="ADAL" clId="{9DEE2E42-E5D4-400F-8995-5BE5E69DF24B}" dt="2024-11-25T20:48:17.436" v="1699" actId="1076"/>
          <ac:picMkLst>
            <pc:docMk/>
            <pc:sldMk cId="748776305" sldId="282"/>
            <ac:picMk id="12" creationId="{CCC55B8A-8199-326A-6064-BBF0A668D767}"/>
          </ac:picMkLst>
        </pc:picChg>
      </pc:sldChg>
      <pc:sldChg chg="modSp add del mod">
        <pc:chgData name="Knight, Kelley" userId="23abc3c2-0393-4847-9dc9-22316a31b6e8" providerId="ADAL" clId="{9DEE2E42-E5D4-400F-8995-5BE5E69DF24B}" dt="2024-11-25T20:32:15.025" v="1654" actId="20577"/>
        <pc:sldMkLst>
          <pc:docMk/>
          <pc:sldMk cId="1720851995" sldId="288"/>
        </pc:sldMkLst>
        <pc:spChg chg="mod">
          <ac:chgData name="Knight, Kelley" userId="23abc3c2-0393-4847-9dc9-22316a31b6e8" providerId="ADAL" clId="{9DEE2E42-E5D4-400F-8995-5BE5E69DF24B}" dt="2024-11-25T20:32:15.025" v="1654" actId="20577"/>
          <ac:spMkLst>
            <pc:docMk/>
            <pc:sldMk cId="1720851995" sldId="288"/>
            <ac:spMk id="7" creationId="{D654F505-78CA-6F96-2938-017AA75F4DB8}"/>
          </ac:spMkLst>
        </pc:spChg>
      </pc:sldChg>
      <pc:sldChg chg="addSp modSp mod">
        <pc:chgData name="Knight, Kelley" userId="23abc3c2-0393-4847-9dc9-22316a31b6e8" providerId="ADAL" clId="{9DEE2E42-E5D4-400F-8995-5BE5E69DF24B}" dt="2024-11-25T20:36:01.970" v="1660" actId="1076"/>
        <pc:sldMkLst>
          <pc:docMk/>
          <pc:sldMk cId="800431129" sldId="294"/>
        </pc:sldMkLst>
        <pc:picChg chg="add mod">
          <ac:chgData name="Knight, Kelley" userId="23abc3c2-0393-4847-9dc9-22316a31b6e8" providerId="ADAL" clId="{9DEE2E42-E5D4-400F-8995-5BE5E69DF24B}" dt="2024-11-25T20:36:01.970" v="1660" actId="1076"/>
          <ac:picMkLst>
            <pc:docMk/>
            <pc:sldMk cId="800431129" sldId="294"/>
            <ac:picMk id="4" creationId="{A9F434EC-314D-535D-9B54-CC6F8D28AD2F}"/>
          </ac:picMkLst>
        </pc:picChg>
      </pc:sldChg>
      <pc:sldChg chg="addSp modSp mod">
        <pc:chgData name="Knight, Kelley" userId="23abc3c2-0393-4847-9dc9-22316a31b6e8" providerId="ADAL" clId="{9DEE2E42-E5D4-400F-8995-5BE5E69DF24B}" dt="2024-11-25T20:36:06.256" v="1662" actId="1076"/>
        <pc:sldMkLst>
          <pc:docMk/>
          <pc:sldMk cId="2988121792" sldId="300"/>
        </pc:sldMkLst>
        <pc:spChg chg="mod">
          <ac:chgData name="Knight, Kelley" userId="23abc3c2-0393-4847-9dc9-22316a31b6e8" providerId="ADAL" clId="{9DEE2E42-E5D4-400F-8995-5BE5E69DF24B}" dt="2024-11-25T19:10:56.445" v="657" actId="20577"/>
          <ac:spMkLst>
            <pc:docMk/>
            <pc:sldMk cId="2988121792" sldId="300"/>
            <ac:spMk id="3" creationId="{D5DEF5A8-3992-EC63-59BA-845317EC346F}"/>
          </ac:spMkLst>
        </pc:spChg>
        <pc:picChg chg="add mod">
          <ac:chgData name="Knight, Kelley" userId="23abc3c2-0393-4847-9dc9-22316a31b6e8" providerId="ADAL" clId="{9DEE2E42-E5D4-400F-8995-5BE5E69DF24B}" dt="2024-11-25T20:36:06.256" v="1662" actId="1076"/>
          <ac:picMkLst>
            <pc:docMk/>
            <pc:sldMk cId="2988121792" sldId="300"/>
            <ac:picMk id="4" creationId="{7940BCCC-4875-2F17-6951-74F182D88AE1}"/>
          </ac:picMkLst>
        </pc:picChg>
      </pc:sldChg>
      <pc:sldChg chg="addSp delSp modSp mod">
        <pc:chgData name="Knight, Kelley" userId="23abc3c2-0393-4847-9dc9-22316a31b6e8" providerId="ADAL" clId="{9DEE2E42-E5D4-400F-8995-5BE5E69DF24B}" dt="2024-11-25T20:36:55.528" v="1672" actId="1076"/>
        <pc:sldMkLst>
          <pc:docMk/>
          <pc:sldMk cId="3790642478" sldId="305"/>
        </pc:sldMkLst>
        <pc:spChg chg="mod">
          <ac:chgData name="Knight, Kelley" userId="23abc3c2-0393-4847-9dc9-22316a31b6e8" providerId="ADAL" clId="{9DEE2E42-E5D4-400F-8995-5BE5E69DF24B}" dt="2024-11-25T19:09:00.855" v="496" actId="20577"/>
          <ac:spMkLst>
            <pc:docMk/>
            <pc:sldMk cId="3790642478" sldId="305"/>
            <ac:spMk id="8" creationId="{7F9D6FEF-AD47-4DCB-BCF7-0DBE3C2476FE}"/>
          </ac:spMkLst>
        </pc:spChg>
        <pc:picChg chg="add mod">
          <ac:chgData name="Knight, Kelley" userId="23abc3c2-0393-4847-9dc9-22316a31b6e8" providerId="ADAL" clId="{9DEE2E42-E5D4-400F-8995-5BE5E69DF24B}" dt="2024-11-25T19:07:31.187" v="411" actId="1036"/>
          <ac:picMkLst>
            <pc:docMk/>
            <pc:sldMk cId="3790642478" sldId="305"/>
            <ac:picMk id="3" creationId="{0531C28B-FD08-1FF8-3209-2114D00E0222}"/>
          </ac:picMkLst>
        </pc:picChg>
        <pc:picChg chg="del">
          <ac:chgData name="Knight, Kelley" userId="23abc3c2-0393-4847-9dc9-22316a31b6e8" providerId="ADAL" clId="{9DEE2E42-E5D4-400F-8995-5BE5E69DF24B}" dt="2024-11-25T19:07:12.668" v="379" actId="478"/>
          <ac:picMkLst>
            <pc:docMk/>
            <pc:sldMk cId="3790642478" sldId="305"/>
            <ac:picMk id="4" creationId="{796A6DB6-D2B5-2C4C-56D2-B0165A983AB6}"/>
          </ac:picMkLst>
        </pc:picChg>
        <pc:picChg chg="add mod">
          <ac:chgData name="Knight, Kelley" userId="23abc3c2-0393-4847-9dc9-22316a31b6e8" providerId="ADAL" clId="{9DEE2E42-E5D4-400F-8995-5BE5E69DF24B}" dt="2024-11-25T19:07:40.949" v="427" actId="1036"/>
          <ac:picMkLst>
            <pc:docMk/>
            <pc:sldMk cId="3790642478" sldId="305"/>
            <ac:picMk id="5" creationId="{72393B1E-0559-38EA-F188-DB109B64766A}"/>
          </ac:picMkLst>
        </pc:picChg>
        <pc:picChg chg="del">
          <ac:chgData name="Knight, Kelley" userId="23abc3c2-0393-4847-9dc9-22316a31b6e8" providerId="ADAL" clId="{9DEE2E42-E5D4-400F-8995-5BE5E69DF24B}" dt="2024-11-25T19:07:13.382" v="380" actId="478"/>
          <ac:picMkLst>
            <pc:docMk/>
            <pc:sldMk cId="3790642478" sldId="305"/>
            <ac:picMk id="6" creationId="{A4A251B2-1CEA-5877-790D-4D8A14A2C1CB}"/>
          </ac:picMkLst>
        </pc:picChg>
        <pc:picChg chg="add mod">
          <ac:chgData name="Knight, Kelley" userId="23abc3c2-0393-4847-9dc9-22316a31b6e8" providerId="ADAL" clId="{9DEE2E42-E5D4-400F-8995-5BE5E69DF24B}" dt="2024-11-25T19:07:52.127" v="429" actId="1076"/>
          <ac:picMkLst>
            <pc:docMk/>
            <pc:sldMk cId="3790642478" sldId="305"/>
            <ac:picMk id="9" creationId="{DDD993E1-2E31-DFBE-9918-4F02E714F0AC}"/>
          </ac:picMkLst>
        </pc:picChg>
        <pc:picChg chg="add mod">
          <ac:chgData name="Knight, Kelley" userId="23abc3c2-0393-4847-9dc9-22316a31b6e8" providerId="ADAL" clId="{9DEE2E42-E5D4-400F-8995-5BE5E69DF24B}" dt="2024-11-25T20:36:55.528" v="1672" actId="1076"/>
          <ac:picMkLst>
            <pc:docMk/>
            <pc:sldMk cId="3790642478" sldId="305"/>
            <ac:picMk id="10" creationId="{CE0D6ECA-9518-5E60-8B74-25DCC7C2F401}"/>
          </ac:picMkLst>
        </pc:picChg>
      </pc:sldChg>
      <pc:sldChg chg="del">
        <pc:chgData name="Knight, Kelley" userId="23abc3c2-0393-4847-9dc9-22316a31b6e8" providerId="ADAL" clId="{9DEE2E42-E5D4-400F-8995-5BE5E69DF24B}" dt="2024-11-25T19:01:22.381" v="16" actId="2696"/>
        <pc:sldMkLst>
          <pc:docMk/>
          <pc:sldMk cId="1929409293" sldId="321"/>
        </pc:sldMkLst>
      </pc:sldChg>
      <pc:sldChg chg="del">
        <pc:chgData name="Knight, Kelley" userId="23abc3c2-0393-4847-9dc9-22316a31b6e8" providerId="ADAL" clId="{9DEE2E42-E5D4-400F-8995-5BE5E69DF24B}" dt="2024-11-25T19:01:26.280" v="17" actId="2696"/>
        <pc:sldMkLst>
          <pc:docMk/>
          <pc:sldMk cId="1425728578" sldId="322"/>
        </pc:sldMkLst>
      </pc:sldChg>
      <pc:sldChg chg="addSp delSp modSp mod">
        <pc:chgData name="Knight, Kelley" userId="23abc3c2-0393-4847-9dc9-22316a31b6e8" providerId="ADAL" clId="{9DEE2E42-E5D4-400F-8995-5BE5E69DF24B}" dt="2024-11-25T20:36:23.298" v="1664" actId="1076"/>
        <pc:sldMkLst>
          <pc:docMk/>
          <pc:sldMk cId="1706225872" sldId="323"/>
        </pc:sldMkLst>
        <pc:picChg chg="add mod">
          <ac:chgData name="Knight, Kelley" userId="23abc3c2-0393-4847-9dc9-22316a31b6e8" providerId="ADAL" clId="{9DEE2E42-E5D4-400F-8995-5BE5E69DF24B}" dt="2024-11-25T20:00:11.706" v="773" actId="1076"/>
          <ac:picMkLst>
            <pc:docMk/>
            <pc:sldMk cId="1706225872" sldId="323"/>
            <ac:picMk id="5" creationId="{6B543989-4887-03D4-1E36-81C70671A9D4}"/>
          </ac:picMkLst>
        </pc:picChg>
        <pc:picChg chg="del">
          <ac:chgData name="Knight, Kelley" userId="23abc3c2-0393-4847-9dc9-22316a31b6e8" providerId="ADAL" clId="{9DEE2E42-E5D4-400F-8995-5BE5E69DF24B}" dt="2024-11-25T18:59:09.679" v="7" actId="478"/>
          <ac:picMkLst>
            <pc:docMk/>
            <pc:sldMk cId="1706225872" sldId="323"/>
            <ac:picMk id="6" creationId="{572B846F-8F23-FE17-A438-0235961B89B4}"/>
          </ac:picMkLst>
        </pc:picChg>
        <pc:picChg chg="add mod">
          <ac:chgData name="Knight, Kelley" userId="23abc3c2-0393-4847-9dc9-22316a31b6e8" providerId="ADAL" clId="{9DEE2E42-E5D4-400F-8995-5BE5E69DF24B}" dt="2024-11-25T20:36:23.298" v="1664" actId="1076"/>
          <ac:picMkLst>
            <pc:docMk/>
            <pc:sldMk cId="1706225872" sldId="323"/>
            <ac:picMk id="7" creationId="{2C3F9986-BA8B-1D19-2D61-E88ED41FA8CA}"/>
          </ac:picMkLst>
        </pc:picChg>
      </pc:sldChg>
      <pc:sldChg chg="delSp modSp mod">
        <pc:chgData name="Knight, Kelley" userId="23abc3c2-0393-4847-9dc9-22316a31b6e8" providerId="ADAL" clId="{9DEE2E42-E5D4-400F-8995-5BE5E69DF24B}" dt="2024-12-02T19:02:31.108" v="1779" actId="1035"/>
        <pc:sldMkLst>
          <pc:docMk/>
          <pc:sldMk cId="4166870341" sldId="324"/>
        </pc:sldMkLst>
        <pc:spChg chg="del mod">
          <ac:chgData name="Knight, Kelley" userId="23abc3c2-0393-4847-9dc9-22316a31b6e8" providerId="ADAL" clId="{9DEE2E42-E5D4-400F-8995-5BE5E69DF24B}" dt="2024-12-02T19:02:23.725" v="1750" actId="478"/>
          <ac:spMkLst>
            <pc:docMk/>
            <pc:sldMk cId="4166870341" sldId="324"/>
            <ac:spMk id="3" creationId="{302C829B-3A77-BCEE-D809-D0FFA959F399}"/>
          </ac:spMkLst>
        </pc:spChg>
        <pc:spChg chg="del mod">
          <ac:chgData name="Knight, Kelley" userId="23abc3c2-0393-4847-9dc9-22316a31b6e8" providerId="ADAL" clId="{9DEE2E42-E5D4-400F-8995-5BE5E69DF24B}" dt="2024-12-02T19:02:26.291" v="1752" actId="478"/>
          <ac:spMkLst>
            <pc:docMk/>
            <pc:sldMk cId="4166870341" sldId="324"/>
            <ac:spMk id="4" creationId="{AE1F6BF4-54B7-631E-B10B-F1A02C027329}"/>
          </ac:spMkLst>
        </pc:spChg>
        <pc:picChg chg="mod">
          <ac:chgData name="Knight, Kelley" userId="23abc3c2-0393-4847-9dc9-22316a31b6e8" providerId="ADAL" clId="{9DEE2E42-E5D4-400F-8995-5BE5E69DF24B}" dt="2024-12-02T19:02:31.108" v="1779" actId="1035"/>
          <ac:picMkLst>
            <pc:docMk/>
            <pc:sldMk cId="4166870341" sldId="324"/>
            <ac:picMk id="30" creationId="{E93ADDB6-750D-6686-FF54-DD949F43288E}"/>
          </ac:picMkLst>
        </pc:picChg>
      </pc:sldChg>
      <pc:sldChg chg="delSp modSp del mod">
        <pc:chgData name="Knight, Kelley" userId="23abc3c2-0393-4847-9dc9-22316a31b6e8" providerId="ADAL" clId="{9DEE2E42-E5D4-400F-8995-5BE5E69DF24B}" dt="2024-11-25T20:26:10.917" v="1558" actId="2696"/>
        <pc:sldMkLst>
          <pc:docMk/>
          <pc:sldMk cId="3858340954" sldId="330"/>
        </pc:sldMkLst>
        <pc:spChg chg="del">
          <ac:chgData name="Knight, Kelley" userId="23abc3c2-0393-4847-9dc9-22316a31b6e8" providerId="ADAL" clId="{9DEE2E42-E5D4-400F-8995-5BE5E69DF24B}" dt="2024-11-25T19:01:35.118" v="18" actId="478"/>
          <ac:spMkLst>
            <pc:docMk/>
            <pc:sldMk cId="3858340954" sldId="330"/>
            <ac:spMk id="21" creationId="{163F3332-8801-8928-00E8-518D95DCF5D6}"/>
          </ac:spMkLst>
        </pc:spChg>
        <pc:spChg chg="del">
          <ac:chgData name="Knight, Kelley" userId="23abc3c2-0393-4847-9dc9-22316a31b6e8" providerId="ADAL" clId="{9DEE2E42-E5D4-400F-8995-5BE5E69DF24B}" dt="2024-11-25T19:01:36.535" v="19" actId="478"/>
          <ac:spMkLst>
            <pc:docMk/>
            <pc:sldMk cId="3858340954" sldId="330"/>
            <ac:spMk id="22" creationId="{9C783E5C-0DF0-91EC-8E05-E3E0986C42A7}"/>
          </ac:spMkLst>
        </pc:spChg>
        <pc:picChg chg="mod">
          <ac:chgData name="Knight, Kelley" userId="23abc3c2-0393-4847-9dc9-22316a31b6e8" providerId="ADAL" clId="{9DEE2E42-E5D4-400F-8995-5BE5E69DF24B}" dt="2024-11-25T19:01:43.372" v="24" actId="1076"/>
          <ac:picMkLst>
            <pc:docMk/>
            <pc:sldMk cId="3858340954" sldId="330"/>
            <ac:picMk id="3" creationId="{4EC576F6-97C6-56C8-9FFA-4D62505E6B53}"/>
          </ac:picMkLst>
        </pc:picChg>
      </pc:sldChg>
      <pc:sldChg chg="del">
        <pc:chgData name="Knight, Kelley" userId="23abc3c2-0393-4847-9dc9-22316a31b6e8" providerId="ADAL" clId="{9DEE2E42-E5D4-400F-8995-5BE5E69DF24B}" dt="2024-11-25T20:44:45.954" v="1682" actId="2696"/>
        <pc:sldMkLst>
          <pc:docMk/>
          <pc:sldMk cId="2779507095" sldId="340"/>
        </pc:sldMkLst>
      </pc:sldChg>
      <pc:sldChg chg="addSp delSp modSp mod">
        <pc:chgData name="Knight, Kelley" userId="23abc3c2-0393-4847-9dc9-22316a31b6e8" providerId="ADAL" clId="{9DEE2E42-E5D4-400F-8995-5BE5E69DF24B}" dt="2024-11-25T20:25:41.231" v="1557" actId="14100"/>
        <pc:sldMkLst>
          <pc:docMk/>
          <pc:sldMk cId="3177002440" sldId="341"/>
        </pc:sldMkLst>
        <pc:spChg chg="mod">
          <ac:chgData name="Knight, Kelley" userId="23abc3c2-0393-4847-9dc9-22316a31b6e8" providerId="ADAL" clId="{9DEE2E42-E5D4-400F-8995-5BE5E69DF24B}" dt="2024-11-25T19:58:07.439" v="760" actId="20577"/>
          <ac:spMkLst>
            <pc:docMk/>
            <pc:sldMk cId="3177002440" sldId="341"/>
            <ac:spMk id="8" creationId="{7F9D6FEF-AD47-4DCB-BCF7-0DBE3C2476FE}"/>
          </ac:spMkLst>
        </pc:spChg>
        <pc:picChg chg="add mod">
          <ac:chgData name="Knight, Kelley" userId="23abc3c2-0393-4847-9dc9-22316a31b6e8" providerId="ADAL" clId="{9DEE2E42-E5D4-400F-8995-5BE5E69DF24B}" dt="2024-11-25T20:25:41.231" v="1557" actId="14100"/>
          <ac:picMkLst>
            <pc:docMk/>
            <pc:sldMk cId="3177002440" sldId="341"/>
            <ac:picMk id="4" creationId="{FAAC6EE4-EF7D-E033-CCEC-F14523040AF9}"/>
          </ac:picMkLst>
        </pc:picChg>
        <pc:picChg chg="del">
          <ac:chgData name="Knight, Kelley" userId="23abc3c2-0393-4847-9dc9-22316a31b6e8" providerId="ADAL" clId="{9DEE2E42-E5D4-400F-8995-5BE5E69DF24B}" dt="2024-11-25T18:58:51.157" v="5" actId="478"/>
          <ac:picMkLst>
            <pc:docMk/>
            <pc:sldMk cId="3177002440" sldId="341"/>
            <ac:picMk id="7" creationId="{4039ADCE-CB36-D72E-A295-E2CAC95FA737}"/>
          </ac:picMkLst>
        </pc:picChg>
        <pc:picChg chg="mod">
          <ac:chgData name="Knight, Kelley" userId="23abc3c2-0393-4847-9dc9-22316a31b6e8" providerId="ADAL" clId="{9DEE2E42-E5D4-400F-8995-5BE5E69DF24B}" dt="2024-11-25T19:58:14.658" v="763" actId="1076"/>
          <ac:picMkLst>
            <pc:docMk/>
            <pc:sldMk cId="3177002440" sldId="341"/>
            <ac:picMk id="11" creationId="{53B744DC-0155-2862-FFC4-48B21983FDDF}"/>
          </ac:picMkLst>
        </pc:picChg>
      </pc:sldChg>
      <pc:sldChg chg="ord">
        <pc:chgData name="Knight, Kelley" userId="23abc3c2-0393-4847-9dc9-22316a31b6e8" providerId="ADAL" clId="{9DEE2E42-E5D4-400F-8995-5BE5E69DF24B}" dt="2024-11-25T19:58:55.450" v="765"/>
        <pc:sldMkLst>
          <pc:docMk/>
          <pc:sldMk cId="1004495149" sldId="342"/>
        </pc:sldMkLst>
      </pc:sldChg>
      <pc:sldChg chg="del">
        <pc:chgData name="Knight, Kelley" userId="23abc3c2-0393-4847-9dc9-22316a31b6e8" providerId="ADAL" clId="{9DEE2E42-E5D4-400F-8995-5BE5E69DF24B}" dt="2024-11-25T19:51:08.444" v="659" actId="2696"/>
        <pc:sldMkLst>
          <pc:docMk/>
          <pc:sldMk cId="3524447480" sldId="343"/>
        </pc:sldMkLst>
      </pc:sldChg>
      <pc:sldChg chg="del">
        <pc:chgData name="Knight, Kelley" userId="23abc3c2-0393-4847-9dc9-22316a31b6e8" providerId="ADAL" clId="{9DEE2E42-E5D4-400F-8995-5BE5E69DF24B}" dt="2024-11-25T19:51:02.320" v="658" actId="2696"/>
        <pc:sldMkLst>
          <pc:docMk/>
          <pc:sldMk cId="392273831" sldId="344"/>
        </pc:sldMkLst>
      </pc:sldChg>
      <pc:sldChg chg="del">
        <pc:chgData name="Knight, Kelley" userId="23abc3c2-0393-4847-9dc9-22316a31b6e8" providerId="ADAL" clId="{9DEE2E42-E5D4-400F-8995-5BE5E69DF24B}" dt="2024-11-25T20:13:32.865" v="1367" actId="2696"/>
        <pc:sldMkLst>
          <pc:docMk/>
          <pc:sldMk cId="3442375694" sldId="345"/>
        </pc:sldMkLst>
      </pc:sldChg>
      <pc:sldChg chg="modSp del mod delDesignElem">
        <pc:chgData name="Knight, Kelley" userId="23abc3c2-0393-4847-9dc9-22316a31b6e8" providerId="ADAL" clId="{9DEE2E42-E5D4-400F-8995-5BE5E69DF24B}" dt="2024-11-25T19:09:42.854" v="523" actId="2696"/>
        <pc:sldMkLst>
          <pc:docMk/>
          <pc:sldMk cId="929163284" sldId="485"/>
        </pc:sldMkLst>
        <pc:spChg chg="mod">
          <ac:chgData name="Knight, Kelley" userId="23abc3c2-0393-4847-9dc9-22316a31b6e8" providerId="ADAL" clId="{9DEE2E42-E5D4-400F-8995-5BE5E69DF24B}" dt="2024-11-25T19:06:35.709" v="377" actId="20577"/>
          <ac:spMkLst>
            <pc:docMk/>
            <pc:sldMk cId="929163284" sldId="485"/>
            <ac:spMk id="4" creationId="{0CF6D3DC-644B-42B4-9BD1-A5C143024C97}"/>
          </ac:spMkLst>
        </pc:spChg>
      </pc:sldChg>
      <pc:sldChg chg="del delDesignElem">
        <pc:chgData name="Knight, Kelley" userId="23abc3c2-0393-4847-9dc9-22316a31b6e8" providerId="ADAL" clId="{9DEE2E42-E5D4-400F-8995-5BE5E69DF24B}" dt="2024-11-25T19:07:56.649" v="430" actId="2696"/>
        <pc:sldMkLst>
          <pc:docMk/>
          <pc:sldMk cId="1420035102" sldId="486"/>
        </pc:sldMkLst>
      </pc:sldChg>
      <pc:sldChg chg="del delDesignElem">
        <pc:chgData name="Knight, Kelley" userId="23abc3c2-0393-4847-9dc9-22316a31b6e8" providerId="ADAL" clId="{9DEE2E42-E5D4-400F-8995-5BE5E69DF24B}" dt="2024-11-25T19:08:43.520" v="482" actId="2696"/>
        <pc:sldMkLst>
          <pc:docMk/>
          <pc:sldMk cId="558226720" sldId="487"/>
        </pc:sldMkLst>
      </pc:sldChg>
      <pc:sldChg chg="del">
        <pc:chgData name="Knight, Kelley" userId="23abc3c2-0393-4847-9dc9-22316a31b6e8" providerId="ADAL" clId="{9DEE2E42-E5D4-400F-8995-5BE5E69DF24B}" dt="2024-11-25T19:51:38.148" v="660" actId="2696"/>
        <pc:sldMkLst>
          <pc:docMk/>
          <pc:sldMk cId="2869506346" sldId="503"/>
        </pc:sldMkLst>
      </pc:sldChg>
      <pc:sldChg chg="modSp del mod">
        <pc:chgData name="Knight, Kelley" userId="23abc3c2-0393-4847-9dc9-22316a31b6e8" providerId="ADAL" clId="{9DEE2E42-E5D4-400F-8995-5BE5E69DF24B}" dt="2024-11-25T20:28:42.167" v="1593" actId="2696"/>
        <pc:sldMkLst>
          <pc:docMk/>
          <pc:sldMk cId="2273823441" sldId="505"/>
        </pc:sldMkLst>
        <pc:picChg chg="mod">
          <ac:chgData name="Knight, Kelley" userId="23abc3c2-0393-4847-9dc9-22316a31b6e8" providerId="ADAL" clId="{9DEE2E42-E5D4-400F-8995-5BE5E69DF24B}" dt="2024-11-25T20:28:17.816" v="1592" actId="1036"/>
          <ac:picMkLst>
            <pc:docMk/>
            <pc:sldMk cId="2273823441" sldId="505"/>
            <ac:picMk id="20" creationId="{FC29A9A1-E71F-C206-65F3-5162E76A1D23}"/>
          </ac:picMkLst>
        </pc:picChg>
      </pc:sldChg>
      <pc:sldChg chg="addSp modSp mod">
        <pc:chgData name="Knight, Kelley" userId="23abc3c2-0393-4847-9dc9-22316a31b6e8" providerId="ADAL" clId="{9DEE2E42-E5D4-400F-8995-5BE5E69DF24B}" dt="2024-11-25T20:37:12.225" v="1678" actId="1076"/>
        <pc:sldMkLst>
          <pc:docMk/>
          <pc:sldMk cId="1080820788" sldId="506"/>
        </pc:sldMkLst>
        <pc:picChg chg="add mod">
          <ac:chgData name="Knight, Kelley" userId="23abc3c2-0393-4847-9dc9-22316a31b6e8" providerId="ADAL" clId="{9DEE2E42-E5D4-400F-8995-5BE5E69DF24B}" dt="2024-11-25T20:37:12.225" v="1678" actId="1076"/>
          <ac:picMkLst>
            <pc:docMk/>
            <pc:sldMk cId="1080820788" sldId="506"/>
            <ac:picMk id="4" creationId="{1ACC4747-B8F4-DAE2-0959-8790CF1295E0}"/>
          </ac:picMkLst>
        </pc:picChg>
      </pc:sldChg>
      <pc:sldChg chg="addSp delSp modSp mod">
        <pc:chgData name="Knight, Kelley" userId="23abc3c2-0393-4847-9dc9-22316a31b6e8" providerId="ADAL" clId="{9DEE2E42-E5D4-400F-8995-5BE5E69DF24B}" dt="2024-11-25T19:57:11.481" v="756" actId="14100"/>
        <pc:sldMkLst>
          <pc:docMk/>
          <pc:sldMk cId="105075636" sldId="507"/>
        </pc:sldMkLst>
        <pc:picChg chg="add mod">
          <ac:chgData name="Knight, Kelley" userId="23abc3c2-0393-4847-9dc9-22316a31b6e8" providerId="ADAL" clId="{9DEE2E42-E5D4-400F-8995-5BE5E69DF24B}" dt="2024-11-25T19:57:11.481" v="756" actId="14100"/>
          <ac:picMkLst>
            <pc:docMk/>
            <pc:sldMk cId="105075636" sldId="507"/>
            <ac:picMk id="5" creationId="{90D81244-BACA-ABD6-8B31-B6436BC1AD0F}"/>
          </ac:picMkLst>
        </pc:picChg>
        <pc:picChg chg="del">
          <ac:chgData name="Knight, Kelley" userId="23abc3c2-0393-4847-9dc9-22316a31b6e8" providerId="ADAL" clId="{9DEE2E42-E5D4-400F-8995-5BE5E69DF24B}" dt="2024-11-25T18:58:39.806" v="2" actId="478"/>
          <ac:picMkLst>
            <pc:docMk/>
            <pc:sldMk cId="105075636" sldId="507"/>
            <ac:picMk id="8" creationId="{50F27039-945E-A48F-992F-C69B1C07FF0C}"/>
          </ac:picMkLst>
        </pc:picChg>
        <pc:picChg chg="add mod">
          <ac:chgData name="Knight, Kelley" userId="23abc3c2-0393-4847-9dc9-22316a31b6e8" providerId="ADAL" clId="{9DEE2E42-E5D4-400F-8995-5BE5E69DF24B}" dt="2024-11-25T19:57:09.159" v="752" actId="1076"/>
          <ac:picMkLst>
            <pc:docMk/>
            <pc:sldMk cId="105075636" sldId="507"/>
            <ac:picMk id="9" creationId="{C2FDD6C7-B661-6322-615D-891C01B5CFC8}"/>
          </ac:picMkLst>
        </pc:picChg>
        <pc:picChg chg="del mod">
          <ac:chgData name="Knight, Kelley" userId="23abc3c2-0393-4847-9dc9-22316a31b6e8" providerId="ADAL" clId="{9DEE2E42-E5D4-400F-8995-5BE5E69DF24B}" dt="2024-11-25T18:58:40.470" v="4" actId="478"/>
          <ac:picMkLst>
            <pc:docMk/>
            <pc:sldMk cId="105075636" sldId="507"/>
            <ac:picMk id="10" creationId="{6941A085-B815-13D3-F57C-495FA0BB78F2}"/>
          </ac:picMkLst>
        </pc:picChg>
      </pc:sldChg>
      <pc:sldChg chg="addSp delSp modSp mod">
        <pc:chgData name="Knight, Kelley" userId="23abc3c2-0393-4847-9dc9-22316a31b6e8" providerId="ADAL" clId="{9DEE2E42-E5D4-400F-8995-5BE5E69DF24B}" dt="2024-11-25T20:36:39.242" v="1667" actId="1076"/>
        <pc:sldMkLst>
          <pc:docMk/>
          <pc:sldMk cId="2863291182" sldId="508"/>
        </pc:sldMkLst>
        <pc:spChg chg="mod">
          <ac:chgData name="Knight, Kelley" userId="23abc3c2-0393-4847-9dc9-22316a31b6e8" providerId="ADAL" clId="{9DEE2E42-E5D4-400F-8995-5BE5E69DF24B}" dt="2024-11-25T20:02:21.226" v="841" actId="20577"/>
          <ac:spMkLst>
            <pc:docMk/>
            <pc:sldMk cId="2863291182" sldId="508"/>
            <ac:spMk id="8" creationId="{7F9D6FEF-AD47-4DCB-BCF7-0DBE3C2476FE}"/>
          </ac:spMkLst>
        </pc:spChg>
        <pc:picChg chg="add mod">
          <ac:chgData name="Knight, Kelley" userId="23abc3c2-0393-4847-9dc9-22316a31b6e8" providerId="ADAL" clId="{9DEE2E42-E5D4-400F-8995-5BE5E69DF24B}" dt="2024-11-25T20:27:33.404" v="1567" actId="1076"/>
          <ac:picMkLst>
            <pc:docMk/>
            <pc:sldMk cId="2863291182" sldId="508"/>
            <ac:picMk id="4" creationId="{7A3EAC9D-DB7D-B2F2-9A42-25C593BD72CB}"/>
          </ac:picMkLst>
        </pc:picChg>
        <pc:picChg chg="del">
          <ac:chgData name="Knight, Kelley" userId="23abc3c2-0393-4847-9dc9-22316a31b6e8" providerId="ADAL" clId="{9DEE2E42-E5D4-400F-8995-5BE5E69DF24B}" dt="2024-11-25T18:59:16.242" v="9" actId="478"/>
          <ac:picMkLst>
            <pc:docMk/>
            <pc:sldMk cId="2863291182" sldId="508"/>
            <ac:picMk id="5" creationId="{395B606F-2AFC-5EDC-D9BA-FE2C434CD655}"/>
          </ac:picMkLst>
        </pc:picChg>
        <pc:picChg chg="del">
          <ac:chgData name="Knight, Kelley" userId="23abc3c2-0393-4847-9dc9-22316a31b6e8" providerId="ADAL" clId="{9DEE2E42-E5D4-400F-8995-5BE5E69DF24B}" dt="2024-11-25T20:02:23.649" v="842" actId="478"/>
          <ac:picMkLst>
            <pc:docMk/>
            <pc:sldMk cId="2863291182" sldId="508"/>
            <ac:picMk id="6" creationId="{54AC6F33-ED36-82DE-DF03-FDB085659DD3}"/>
          </ac:picMkLst>
        </pc:picChg>
        <pc:picChg chg="add mod">
          <ac:chgData name="Knight, Kelley" userId="23abc3c2-0393-4847-9dc9-22316a31b6e8" providerId="ADAL" clId="{9DEE2E42-E5D4-400F-8995-5BE5E69DF24B}" dt="2024-11-25T20:36:36.265" v="1665" actId="1076"/>
          <ac:picMkLst>
            <pc:docMk/>
            <pc:sldMk cId="2863291182" sldId="508"/>
            <ac:picMk id="7" creationId="{F1852705-BBFC-5101-8DC9-146E8DAE2C01}"/>
          </ac:picMkLst>
        </pc:picChg>
        <pc:picChg chg="add mod">
          <ac:chgData name="Knight, Kelley" userId="23abc3c2-0393-4847-9dc9-22316a31b6e8" providerId="ADAL" clId="{9DEE2E42-E5D4-400F-8995-5BE5E69DF24B}" dt="2024-11-25T20:36:39.242" v="1667" actId="1076"/>
          <ac:picMkLst>
            <pc:docMk/>
            <pc:sldMk cId="2863291182" sldId="508"/>
            <ac:picMk id="9" creationId="{BBC69229-4F4B-4EAA-CB8B-B91E7E8E8506}"/>
          </ac:picMkLst>
        </pc:picChg>
      </pc:sldChg>
      <pc:sldChg chg="del">
        <pc:chgData name="Knight, Kelley" userId="23abc3c2-0393-4847-9dc9-22316a31b6e8" providerId="ADAL" clId="{9DEE2E42-E5D4-400F-8995-5BE5E69DF24B}" dt="2024-11-25T20:24:23.114" v="1516" actId="2696"/>
        <pc:sldMkLst>
          <pc:docMk/>
          <pc:sldMk cId="2502589055" sldId="513"/>
        </pc:sldMkLst>
      </pc:sldChg>
      <pc:sldChg chg="addSp delSp modSp del mod">
        <pc:chgData name="Knight, Kelley" userId="23abc3c2-0393-4847-9dc9-22316a31b6e8" providerId="ADAL" clId="{9DEE2E42-E5D4-400F-8995-5BE5E69DF24B}" dt="2024-11-25T20:43:57.556" v="1679" actId="2696"/>
        <pc:sldMkLst>
          <pc:docMk/>
          <pc:sldMk cId="2400709792" sldId="514"/>
        </pc:sldMkLst>
        <pc:picChg chg="mod">
          <ac:chgData name="Knight, Kelley" userId="23abc3c2-0393-4847-9dc9-22316a31b6e8" providerId="ADAL" clId="{9DEE2E42-E5D4-400F-8995-5BE5E69DF24B}" dt="2024-11-25T20:15:34.614" v="1424" actId="1076"/>
          <ac:picMkLst>
            <pc:docMk/>
            <pc:sldMk cId="2400709792" sldId="514"/>
            <ac:picMk id="3" creationId="{E4E5E0BF-C86A-9537-365E-3BEC4C6D0BBF}"/>
          </ac:picMkLst>
        </pc:picChg>
        <pc:picChg chg="del">
          <ac:chgData name="Knight, Kelley" userId="23abc3c2-0393-4847-9dc9-22316a31b6e8" providerId="ADAL" clId="{9DEE2E42-E5D4-400F-8995-5BE5E69DF24B}" dt="2024-11-25T20:14:43.247" v="1368" actId="478"/>
          <ac:picMkLst>
            <pc:docMk/>
            <pc:sldMk cId="2400709792" sldId="514"/>
            <ac:picMk id="5" creationId="{608CF961-2508-140A-FC06-2251C89F6706}"/>
          </ac:picMkLst>
        </pc:picChg>
        <pc:picChg chg="add mod">
          <ac:chgData name="Knight, Kelley" userId="23abc3c2-0393-4847-9dc9-22316a31b6e8" providerId="ADAL" clId="{9DEE2E42-E5D4-400F-8995-5BE5E69DF24B}" dt="2024-11-25T20:24:47.810" v="1553" actId="1036"/>
          <ac:picMkLst>
            <pc:docMk/>
            <pc:sldMk cId="2400709792" sldId="514"/>
            <ac:picMk id="6" creationId="{5E89D54F-A05B-6321-027B-739D8F551080}"/>
          </ac:picMkLst>
        </pc:picChg>
        <pc:picChg chg="add mod">
          <ac:chgData name="Knight, Kelley" userId="23abc3c2-0393-4847-9dc9-22316a31b6e8" providerId="ADAL" clId="{9DEE2E42-E5D4-400F-8995-5BE5E69DF24B}" dt="2024-11-25T20:16:52.380" v="1476" actId="1076"/>
          <ac:picMkLst>
            <pc:docMk/>
            <pc:sldMk cId="2400709792" sldId="514"/>
            <ac:picMk id="9" creationId="{D198517A-A0B4-3CB4-41D1-6F8DEB215223}"/>
          </ac:picMkLst>
        </pc:picChg>
        <pc:picChg chg="add mod">
          <ac:chgData name="Knight, Kelley" userId="23abc3c2-0393-4847-9dc9-22316a31b6e8" providerId="ADAL" clId="{9DEE2E42-E5D4-400F-8995-5BE5E69DF24B}" dt="2024-11-25T20:24:44.860" v="1543" actId="1036"/>
          <ac:picMkLst>
            <pc:docMk/>
            <pc:sldMk cId="2400709792" sldId="514"/>
            <ac:picMk id="11" creationId="{94B6872F-FC57-C0ED-2A4E-CF5EFE2DD8ED}"/>
          </ac:picMkLst>
        </pc:picChg>
        <pc:picChg chg="del">
          <ac:chgData name="Knight, Kelley" userId="23abc3c2-0393-4847-9dc9-22316a31b6e8" providerId="ADAL" clId="{9DEE2E42-E5D4-400F-8995-5BE5E69DF24B}" dt="2024-11-25T20:15:24.941" v="1396" actId="478"/>
          <ac:picMkLst>
            <pc:docMk/>
            <pc:sldMk cId="2400709792" sldId="514"/>
            <ac:picMk id="13" creationId="{202C0A29-C867-CE3F-69EB-C2B63DD1D069}"/>
          </ac:picMkLst>
        </pc:picChg>
        <pc:picChg chg="add mod">
          <ac:chgData name="Knight, Kelley" userId="23abc3c2-0393-4847-9dc9-22316a31b6e8" providerId="ADAL" clId="{9DEE2E42-E5D4-400F-8995-5BE5E69DF24B}" dt="2024-11-25T20:24:40.781" v="1530" actId="1036"/>
          <ac:picMkLst>
            <pc:docMk/>
            <pc:sldMk cId="2400709792" sldId="514"/>
            <ac:picMk id="14" creationId="{848EF3F8-593F-E25A-A3D8-7EF8C7E292E8}"/>
          </ac:picMkLst>
        </pc:picChg>
      </pc:sldChg>
      <pc:sldChg chg="addSp modSp mod">
        <pc:chgData name="Knight, Kelley" userId="23abc3c2-0393-4847-9dc9-22316a31b6e8" providerId="ADAL" clId="{9DEE2E42-E5D4-400F-8995-5BE5E69DF24B}" dt="2024-11-25T20:19:15.985" v="1515" actId="1076"/>
        <pc:sldMkLst>
          <pc:docMk/>
          <pc:sldMk cId="1112242023" sldId="515"/>
        </pc:sldMkLst>
        <pc:picChg chg="add mod">
          <ac:chgData name="Knight, Kelley" userId="23abc3c2-0393-4847-9dc9-22316a31b6e8" providerId="ADAL" clId="{9DEE2E42-E5D4-400F-8995-5BE5E69DF24B}" dt="2024-11-25T20:18:55.598" v="1501" actId="1076"/>
          <ac:picMkLst>
            <pc:docMk/>
            <pc:sldMk cId="1112242023" sldId="515"/>
            <ac:picMk id="5" creationId="{673D60C7-18D9-CC08-EAE3-BDADD79E4AD7}"/>
          </ac:picMkLst>
        </pc:picChg>
        <pc:picChg chg="add mod">
          <ac:chgData name="Knight, Kelley" userId="23abc3c2-0393-4847-9dc9-22316a31b6e8" providerId="ADAL" clId="{9DEE2E42-E5D4-400F-8995-5BE5E69DF24B}" dt="2024-11-25T20:19:15.985" v="1515" actId="1076"/>
          <ac:picMkLst>
            <pc:docMk/>
            <pc:sldMk cId="1112242023" sldId="515"/>
            <ac:picMk id="7" creationId="{D381922C-1BDC-8AAD-B240-BB683CF4253C}"/>
          </ac:picMkLst>
        </pc:picChg>
        <pc:picChg chg="mod">
          <ac:chgData name="Knight, Kelley" userId="23abc3c2-0393-4847-9dc9-22316a31b6e8" providerId="ADAL" clId="{9DEE2E42-E5D4-400F-8995-5BE5E69DF24B}" dt="2024-11-25T20:18:11.238" v="1478" actId="1076"/>
          <ac:picMkLst>
            <pc:docMk/>
            <pc:sldMk cId="1112242023" sldId="515"/>
            <ac:picMk id="10" creationId="{FA2D2A57-5EF7-B471-E84A-AFE44F72F887}"/>
          </ac:picMkLst>
        </pc:picChg>
        <pc:picChg chg="mod">
          <ac:chgData name="Knight, Kelley" userId="23abc3c2-0393-4847-9dc9-22316a31b6e8" providerId="ADAL" clId="{9DEE2E42-E5D4-400F-8995-5BE5E69DF24B}" dt="2024-11-25T20:18:29.737" v="1499" actId="1076"/>
          <ac:picMkLst>
            <pc:docMk/>
            <pc:sldMk cId="1112242023" sldId="515"/>
            <ac:picMk id="16" creationId="{DB8859FA-BE89-AC55-4703-A98B1DFF2CD8}"/>
          </ac:picMkLst>
        </pc:picChg>
      </pc:sldChg>
      <pc:sldChg chg="del">
        <pc:chgData name="Knight, Kelley" userId="23abc3c2-0393-4847-9dc9-22316a31b6e8" providerId="ADAL" clId="{9DEE2E42-E5D4-400F-8995-5BE5E69DF24B}" dt="2024-11-25T19:06:15.747" v="375" actId="47"/>
        <pc:sldMkLst>
          <pc:docMk/>
          <pc:sldMk cId="1275909559" sldId="520"/>
        </pc:sldMkLst>
      </pc:sldChg>
      <pc:sldChg chg="addSp delSp modSp add mod">
        <pc:chgData name="Knight, Kelley" userId="23abc3c2-0393-4847-9dc9-22316a31b6e8" providerId="ADAL" clId="{9DEE2E42-E5D4-400F-8995-5BE5E69DF24B}" dt="2024-11-25T20:35:52.999" v="1658" actId="1076"/>
        <pc:sldMkLst>
          <pc:docMk/>
          <pc:sldMk cId="223408600" sldId="521"/>
        </pc:sldMkLst>
        <pc:spChg chg="mod">
          <ac:chgData name="Knight, Kelley" userId="23abc3c2-0393-4847-9dc9-22316a31b6e8" providerId="ADAL" clId="{9DEE2E42-E5D4-400F-8995-5BE5E69DF24B}" dt="2024-11-25T19:04:28.810" v="207" actId="20577"/>
          <ac:spMkLst>
            <pc:docMk/>
            <pc:sldMk cId="223408600" sldId="521"/>
            <ac:spMk id="2" creationId="{B7D0360B-B22A-4C40-A6E7-D1C2DE8AC07E}"/>
          </ac:spMkLst>
        </pc:spChg>
        <pc:spChg chg="del mod">
          <ac:chgData name="Knight, Kelley" userId="23abc3c2-0393-4847-9dc9-22316a31b6e8" providerId="ADAL" clId="{9DEE2E42-E5D4-400F-8995-5BE5E69DF24B}" dt="2024-11-25T19:04:18.004" v="152" actId="478"/>
          <ac:spMkLst>
            <pc:docMk/>
            <pc:sldMk cId="223408600" sldId="521"/>
            <ac:spMk id="3" creationId="{BE3E6A09-5EA0-DE0A-57FF-AA6B8914C032}"/>
          </ac:spMkLst>
        </pc:spChg>
        <pc:spChg chg="add mod">
          <ac:chgData name="Knight, Kelley" userId="23abc3c2-0393-4847-9dc9-22316a31b6e8" providerId="ADAL" clId="{9DEE2E42-E5D4-400F-8995-5BE5E69DF24B}" dt="2024-11-25T19:54:55.740" v="732" actId="20577"/>
          <ac:spMkLst>
            <pc:docMk/>
            <pc:sldMk cId="223408600" sldId="521"/>
            <ac:spMk id="4" creationId="{B75413AF-41CC-DE1B-9D4D-2E309EA4F95A}"/>
          </ac:spMkLst>
        </pc:spChg>
        <pc:spChg chg="add del mod">
          <ac:chgData name="Knight, Kelley" userId="23abc3c2-0393-4847-9dc9-22316a31b6e8" providerId="ADAL" clId="{9DEE2E42-E5D4-400F-8995-5BE5E69DF24B}" dt="2024-11-25T19:54:22.632" v="684" actId="478"/>
          <ac:spMkLst>
            <pc:docMk/>
            <pc:sldMk cId="223408600" sldId="521"/>
            <ac:spMk id="5" creationId="{F99F5C33-19C8-6A71-4073-D8137A318A40}"/>
          </ac:spMkLst>
        </pc:spChg>
        <pc:picChg chg="add mod">
          <ac:chgData name="Knight, Kelley" userId="23abc3c2-0393-4847-9dc9-22316a31b6e8" providerId="ADAL" clId="{9DEE2E42-E5D4-400F-8995-5BE5E69DF24B}" dt="2024-11-25T20:35:52.999" v="1658" actId="1076"/>
          <ac:picMkLst>
            <pc:docMk/>
            <pc:sldMk cId="223408600" sldId="521"/>
            <ac:picMk id="6" creationId="{AB7A8410-B1C2-3511-410E-0B6DEB63598D}"/>
          </ac:picMkLst>
        </pc:picChg>
      </pc:sldChg>
      <pc:sldChg chg="addSp modSp add mod">
        <pc:chgData name="Knight, Kelley" userId="23abc3c2-0393-4847-9dc9-22316a31b6e8" providerId="ADAL" clId="{9DEE2E42-E5D4-400F-8995-5BE5E69DF24B}" dt="2024-11-25T20:37:02.459" v="1674" actId="1076"/>
        <pc:sldMkLst>
          <pc:docMk/>
          <pc:sldMk cId="8688469" sldId="522"/>
        </pc:sldMkLst>
        <pc:spChg chg="mod">
          <ac:chgData name="Knight, Kelley" userId="23abc3c2-0393-4847-9dc9-22316a31b6e8" providerId="ADAL" clId="{9DEE2E42-E5D4-400F-8995-5BE5E69DF24B}" dt="2024-11-25T19:09:15.716" v="518" actId="14100"/>
          <ac:spMkLst>
            <pc:docMk/>
            <pc:sldMk cId="8688469" sldId="522"/>
            <ac:spMk id="8" creationId="{7F9D6FEF-AD47-4DCB-BCF7-0DBE3C2476FE}"/>
          </ac:spMkLst>
        </pc:spChg>
        <pc:picChg chg="add mod">
          <ac:chgData name="Knight, Kelley" userId="23abc3c2-0393-4847-9dc9-22316a31b6e8" providerId="ADAL" clId="{9DEE2E42-E5D4-400F-8995-5BE5E69DF24B}" dt="2024-11-25T20:37:02.459" v="1674" actId="1076"/>
          <ac:picMkLst>
            <pc:docMk/>
            <pc:sldMk cId="8688469" sldId="522"/>
            <ac:picMk id="3" creationId="{36ED0453-F94F-63AE-E1C1-8DE815347493}"/>
          </ac:picMkLst>
        </pc:picChg>
      </pc:sldChg>
      <pc:sldChg chg="addSp modSp add mod ord">
        <pc:chgData name="Knight, Kelley" userId="23abc3c2-0393-4847-9dc9-22316a31b6e8" providerId="ADAL" clId="{9DEE2E42-E5D4-400F-8995-5BE5E69DF24B}" dt="2024-11-25T20:36:50.729" v="1670" actId="1076"/>
        <pc:sldMkLst>
          <pc:docMk/>
          <pc:sldMk cId="1955456147" sldId="523"/>
        </pc:sldMkLst>
        <pc:spChg chg="add mod">
          <ac:chgData name="Knight, Kelley" userId="23abc3c2-0393-4847-9dc9-22316a31b6e8" providerId="ADAL" clId="{9DEE2E42-E5D4-400F-8995-5BE5E69DF24B}" dt="2024-11-25T19:08:19.543" v="478" actId="1037"/>
          <ac:spMkLst>
            <pc:docMk/>
            <pc:sldMk cId="1955456147" sldId="523"/>
            <ac:spMk id="3" creationId="{020765FF-60BF-B4DA-0323-E25B0383A3BD}"/>
          </ac:spMkLst>
        </pc:spChg>
        <pc:picChg chg="add mod">
          <ac:chgData name="Knight, Kelley" userId="23abc3c2-0393-4847-9dc9-22316a31b6e8" providerId="ADAL" clId="{9DEE2E42-E5D4-400F-8995-5BE5E69DF24B}" dt="2024-11-25T20:36:47.832" v="1668" actId="1076"/>
          <ac:picMkLst>
            <pc:docMk/>
            <pc:sldMk cId="1955456147" sldId="523"/>
            <ac:picMk id="4" creationId="{A13A95B6-A0F6-2EDF-86C4-1394C4AFF176}"/>
          </ac:picMkLst>
        </pc:picChg>
        <pc:picChg chg="add mod">
          <ac:chgData name="Knight, Kelley" userId="23abc3c2-0393-4847-9dc9-22316a31b6e8" providerId="ADAL" clId="{9DEE2E42-E5D4-400F-8995-5BE5E69DF24B}" dt="2024-11-25T19:08:38.151" v="481"/>
          <ac:picMkLst>
            <pc:docMk/>
            <pc:sldMk cId="1955456147" sldId="523"/>
            <ac:picMk id="5" creationId="{709DAD83-A973-C70C-39EE-93F67C741405}"/>
          </ac:picMkLst>
        </pc:picChg>
        <pc:picChg chg="add mod">
          <ac:chgData name="Knight, Kelley" userId="23abc3c2-0393-4847-9dc9-22316a31b6e8" providerId="ADAL" clId="{9DEE2E42-E5D4-400F-8995-5BE5E69DF24B}" dt="2024-11-25T20:36:50.729" v="1670" actId="1076"/>
          <ac:picMkLst>
            <pc:docMk/>
            <pc:sldMk cId="1955456147" sldId="523"/>
            <ac:picMk id="6" creationId="{D35CBCB3-F017-2A4C-D6EC-3AD5CA924FB2}"/>
          </ac:picMkLst>
        </pc:picChg>
      </pc:sldChg>
      <pc:sldChg chg="addSp delSp modSp add mod">
        <pc:chgData name="Knight, Kelley" userId="23abc3c2-0393-4847-9dc9-22316a31b6e8" providerId="ADAL" clId="{9DEE2E42-E5D4-400F-8995-5BE5E69DF24B}" dt="2024-11-25T21:04:24.930" v="1716" actId="20577"/>
        <pc:sldMkLst>
          <pc:docMk/>
          <pc:sldMk cId="1351912758" sldId="524"/>
        </pc:sldMkLst>
        <pc:spChg chg="add mod">
          <ac:chgData name="Knight, Kelley" userId="23abc3c2-0393-4847-9dc9-22316a31b6e8" providerId="ADAL" clId="{9DEE2E42-E5D4-400F-8995-5BE5E69DF24B}" dt="2024-11-25T21:04:24.930" v="1716" actId="20577"/>
          <ac:spMkLst>
            <pc:docMk/>
            <pc:sldMk cId="1351912758" sldId="524"/>
            <ac:spMk id="3" creationId="{9CBD9243-0120-102B-F387-3E963C00D0F2}"/>
          </ac:spMkLst>
        </pc:spChg>
        <pc:spChg chg="mod">
          <ac:chgData name="Knight, Kelley" userId="23abc3c2-0393-4847-9dc9-22316a31b6e8" providerId="ADAL" clId="{9DEE2E42-E5D4-400F-8995-5BE5E69DF24B}" dt="2024-11-25T19:10:17.030" v="587" actId="20577"/>
          <ac:spMkLst>
            <pc:docMk/>
            <pc:sldMk cId="1351912758" sldId="524"/>
            <ac:spMk id="8" creationId="{7F9D6FEF-AD47-4DCB-BCF7-0DBE3C2476FE}"/>
          </ac:spMkLst>
        </pc:spChg>
        <pc:picChg chg="del">
          <ac:chgData name="Knight, Kelley" userId="23abc3c2-0393-4847-9dc9-22316a31b6e8" providerId="ADAL" clId="{9DEE2E42-E5D4-400F-8995-5BE5E69DF24B}" dt="2024-11-25T19:09:32.199" v="520" actId="478"/>
          <ac:picMkLst>
            <pc:docMk/>
            <pc:sldMk cId="1351912758" sldId="524"/>
            <ac:picMk id="4" creationId="{796A6DB6-D2B5-2C4C-56D2-B0165A983AB6}"/>
          </ac:picMkLst>
        </pc:picChg>
        <pc:picChg chg="add mod">
          <ac:chgData name="Knight, Kelley" userId="23abc3c2-0393-4847-9dc9-22316a31b6e8" providerId="ADAL" clId="{9DEE2E42-E5D4-400F-8995-5BE5E69DF24B}" dt="2024-11-25T20:37:07.935" v="1676" actId="1076"/>
          <ac:picMkLst>
            <pc:docMk/>
            <pc:sldMk cId="1351912758" sldId="524"/>
            <ac:picMk id="5" creationId="{DC97AE72-0010-BA98-B05A-1DAC9D7444B6}"/>
          </ac:picMkLst>
        </pc:picChg>
        <pc:picChg chg="del">
          <ac:chgData name="Knight, Kelley" userId="23abc3c2-0393-4847-9dc9-22316a31b6e8" providerId="ADAL" clId="{9DEE2E42-E5D4-400F-8995-5BE5E69DF24B}" dt="2024-11-25T19:09:32.850" v="521" actId="478"/>
          <ac:picMkLst>
            <pc:docMk/>
            <pc:sldMk cId="1351912758" sldId="524"/>
            <ac:picMk id="6" creationId="{A4A251B2-1CEA-5877-790D-4D8A14A2C1CB}"/>
          </ac:picMkLst>
        </pc:picChg>
      </pc:sldChg>
      <pc:sldChg chg="addSp delSp modSp add mod">
        <pc:chgData name="Knight, Kelley" userId="23abc3c2-0393-4847-9dc9-22316a31b6e8" providerId="ADAL" clId="{9DEE2E42-E5D4-400F-8995-5BE5E69DF24B}" dt="2024-11-25T20:35:47.435" v="1656" actId="1076"/>
        <pc:sldMkLst>
          <pc:docMk/>
          <pc:sldMk cId="3103263977" sldId="525"/>
        </pc:sldMkLst>
        <pc:spChg chg="del">
          <ac:chgData name="Knight, Kelley" userId="23abc3c2-0393-4847-9dc9-22316a31b6e8" providerId="ADAL" clId="{9DEE2E42-E5D4-400F-8995-5BE5E69DF24B}" dt="2024-11-25T19:54:14.856" v="662" actId="478"/>
          <ac:spMkLst>
            <pc:docMk/>
            <pc:sldMk cId="3103263977" sldId="525"/>
            <ac:spMk id="4" creationId="{B75413AF-41CC-DE1B-9D4D-2E309EA4F95A}"/>
          </ac:spMkLst>
        </pc:spChg>
        <pc:spChg chg="mod">
          <ac:chgData name="Knight, Kelley" userId="23abc3c2-0393-4847-9dc9-22316a31b6e8" providerId="ADAL" clId="{9DEE2E42-E5D4-400F-8995-5BE5E69DF24B}" dt="2024-11-25T19:54:18.660" v="683" actId="1035"/>
          <ac:spMkLst>
            <pc:docMk/>
            <pc:sldMk cId="3103263977" sldId="525"/>
            <ac:spMk id="5" creationId="{F99F5C33-19C8-6A71-4073-D8137A318A40}"/>
          </ac:spMkLst>
        </pc:spChg>
        <pc:picChg chg="add mod">
          <ac:chgData name="Knight, Kelley" userId="23abc3c2-0393-4847-9dc9-22316a31b6e8" providerId="ADAL" clId="{9DEE2E42-E5D4-400F-8995-5BE5E69DF24B}" dt="2024-11-25T20:35:47.435" v="1656" actId="1076"/>
          <ac:picMkLst>
            <pc:docMk/>
            <pc:sldMk cId="3103263977" sldId="525"/>
            <ac:picMk id="3" creationId="{A079A3C9-4C11-13BE-B403-DF2095E7C188}"/>
          </ac:picMkLst>
        </pc:picChg>
      </pc:sldChg>
      <pc:sldChg chg="addSp delSp modSp add mod ord">
        <pc:chgData name="Knight, Kelley" userId="23abc3c2-0393-4847-9dc9-22316a31b6e8" providerId="ADAL" clId="{9DEE2E42-E5D4-400F-8995-5BE5E69DF24B}" dt="2024-11-25T20:27:50.421" v="1573" actId="1076"/>
        <pc:sldMkLst>
          <pc:docMk/>
          <pc:sldMk cId="555068419" sldId="526"/>
        </pc:sldMkLst>
        <pc:spChg chg="mod">
          <ac:chgData name="Knight, Kelley" userId="23abc3c2-0393-4847-9dc9-22316a31b6e8" providerId="ADAL" clId="{9DEE2E42-E5D4-400F-8995-5BE5E69DF24B}" dt="2024-11-25T20:02:12.624" v="828" actId="20577"/>
          <ac:spMkLst>
            <pc:docMk/>
            <pc:sldMk cId="555068419" sldId="526"/>
            <ac:spMk id="8" creationId="{7F9D6FEF-AD47-4DCB-BCF7-0DBE3C2476FE}"/>
          </ac:spMkLst>
        </pc:spChg>
        <pc:picChg chg="add mod">
          <ac:chgData name="Knight, Kelley" userId="23abc3c2-0393-4847-9dc9-22316a31b6e8" providerId="ADAL" clId="{9DEE2E42-E5D4-400F-8995-5BE5E69DF24B}" dt="2024-11-25T20:02:29.746" v="844" actId="1076"/>
          <ac:picMkLst>
            <pc:docMk/>
            <pc:sldMk cId="555068419" sldId="526"/>
            <ac:picMk id="4" creationId="{A79304F9-7E26-27E9-67F5-661AA88694AF}"/>
          </ac:picMkLst>
        </pc:picChg>
        <pc:picChg chg="del">
          <ac:chgData name="Knight, Kelley" userId="23abc3c2-0393-4847-9dc9-22316a31b6e8" providerId="ADAL" clId="{9DEE2E42-E5D4-400F-8995-5BE5E69DF24B}" dt="2024-11-25T20:02:15.252" v="829" actId="478"/>
          <ac:picMkLst>
            <pc:docMk/>
            <pc:sldMk cId="555068419" sldId="526"/>
            <ac:picMk id="6" creationId="{54AC6F33-ED36-82DE-DF03-FDB085659DD3}"/>
          </ac:picMkLst>
        </pc:picChg>
        <pc:picChg chg="add mod">
          <ac:chgData name="Knight, Kelley" userId="23abc3c2-0393-4847-9dc9-22316a31b6e8" providerId="ADAL" clId="{9DEE2E42-E5D4-400F-8995-5BE5E69DF24B}" dt="2024-11-25T20:27:50.421" v="1573" actId="1076"/>
          <ac:picMkLst>
            <pc:docMk/>
            <pc:sldMk cId="555068419" sldId="526"/>
            <ac:picMk id="7" creationId="{D006EAFD-7FE6-FF0D-68B7-1BFE4AC11B74}"/>
          </ac:picMkLst>
        </pc:picChg>
      </pc:sldChg>
      <pc:sldChg chg="addSp delSp modSp add mod">
        <pc:chgData name="Knight, Kelley" userId="23abc3c2-0393-4847-9dc9-22316a31b6e8" providerId="ADAL" clId="{9DEE2E42-E5D4-400F-8995-5BE5E69DF24B}" dt="2024-11-25T20:28:01.688" v="1576" actId="1076"/>
        <pc:sldMkLst>
          <pc:docMk/>
          <pc:sldMk cId="1340724116" sldId="527"/>
        </pc:sldMkLst>
        <pc:spChg chg="mod">
          <ac:chgData name="Knight, Kelley" userId="23abc3c2-0393-4847-9dc9-22316a31b6e8" providerId="ADAL" clId="{9DEE2E42-E5D4-400F-8995-5BE5E69DF24B}" dt="2024-11-25T20:02:55.279" v="847" actId="1076"/>
          <ac:spMkLst>
            <pc:docMk/>
            <pc:sldMk cId="1340724116" sldId="527"/>
            <ac:spMk id="2" creationId="{44E54AE0-A34E-178D-05D8-018701F5EA2D}"/>
          </ac:spMkLst>
        </pc:spChg>
        <pc:spChg chg="mod">
          <ac:chgData name="Knight, Kelley" userId="23abc3c2-0393-4847-9dc9-22316a31b6e8" providerId="ADAL" clId="{9DEE2E42-E5D4-400F-8995-5BE5E69DF24B}" dt="2024-11-25T20:03:07.059" v="907" actId="20577"/>
          <ac:spMkLst>
            <pc:docMk/>
            <pc:sldMk cId="1340724116" sldId="527"/>
            <ac:spMk id="8" creationId="{7F9D6FEF-AD47-4DCB-BCF7-0DBE3C2476FE}"/>
          </ac:spMkLst>
        </pc:spChg>
        <pc:picChg chg="add mod">
          <ac:chgData name="Knight, Kelley" userId="23abc3c2-0393-4847-9dc9-22316a31b6e8" providerId="ADAL" clId="{9DEE2E42-E5D4-400F-8995-5BE5E69DF24B}" dt="2024-11-25T20:04:11.854" v="938" actId="1076"/>
          <ac:picMkLst>
            <pc:docMk/>
            <pc:sldMk cId="1340724116" sldId="527"/>
            <ac:picMk id="4" creationId="{9F422032-638C-6461-FD57-6689D69EA389}"/>
          </ac:picMkLst>
        </pc:picChg>
        <pc:picChg chg="del">
          <ac:chgData name="Knight, Kelley" userId="23abc3c2-0393-4847-9dc9-22316a31b6e8" providerId="ADAL" clId="{9DEE2E42-E5D4-400F-8995-5BE5E69DF24B}" dt="2024-11-25T20:02:57.165" v="848" actId="478"/>
          <ac:picMkLst>
            <pc:docMk/>
            <pc:sldMk cId="1340724116" sldId="527"/>
            <ac:picMk id="6" creationId="{54AC6F33-ED36-82DE-DF03-FDB085659DD3}"/>
          </ac:picMkLst>
        </pc:picChg>
        <pc:picChg chg="add mod">
          <ac:chgData name="Knight, Kelley" userId="23abc3c2-0393-4847-9dc9-22316a31b6e8" providerId="ADAL" clId="{9DEE2E42-E5D4-400F-8995-5BE5E69DF24B}" dt="2024-11-25T20:04:14.032" v="940" actId="1076"/>
          <ac:picMkLst>
            <pc:docMk/>
            <pc:sldMk cId="1340724116" sldId="527"/>
            <ac:picMk id="7" creationId="{D7DA4364-3386-3CEB-4179-8071CEB29D78}"/>
          </ac:picMkLst>
        </pc:picChg>
        <pc:picChg chg="add mod">
          <ac:chgData name="Knight, Kelley" userId="23abc3c2-0393-4847-9dc9-22316a31b6e8" providerId="ADAL" clId="{9DEE2E42-E5D4-400F-8995-5BE5E69DF24B}" dt="2024-11-25T20:04:13.183" v="939" actId="1076"/>
          <ac:picMkLst>
            <pc:docMk/>
            <pc:sldMk cId="1340724116" sldId="527"/>
            <ac:picMk id="10" creationId="{6773F761-2A35-C40D-35EC-520D20E05CA5}"/>
          </ac:picMkLst>
        </pc:picChg>
        <pc:picChg chg="add mod">
          <ac:chgData name="Knight, Kelley" userId="23abc3c2-0393-4847-9dc9-22316a31b6e8" providerId="ADAL" clId="{9DEE2E42-E5D4-400F-8995-5BE5E69DF24B}" dt="2024-11-25T20:04:16.239" v="941" actId="1076"/>
          <ac:picMkLst>
            <pc:docMk/>
            <pc:sldMk cId="1340724116" sldId="527"/>
            <ac:picMk id="12" creationId="{F0ECF9C4-5E96-B982-C713-7C2B217ACD0D}"/>
          </ac:picMkLst>
        </pc:picChg>
        <pc:picChg chg="add mod">
          <ac:chgData name="Knight, Kelley" userId="23abc3c2-0393-4847-9dc9-22316a31b6e8" providerId="ADAL" clId="{9DEE2E42-E5D4-400F-8995-5BE5E69DF24B}" dt="2024-11-25T20:28:01.688" v="1576" actId="1076"/>
          <ac:picMkLst>
            <pc:docMk/>
            <pc:sldMk cId="1340724116" sldId="527"/>
            <ac:picMk id="13" creationId="{EC0C35E8-A459-E262-D2FD-AA2D077366F2}"/>
          </ac:picMkLst>
        </pc:picChg>
      </pc:sldChg>
      <pc:sldChg chg="addSp delSp modSp add mod ord">
        <pc:chgData name="Knight, Kelley" userId="23abc3c2-0393-4847-9dc9-22316a31b6e8" providerId="ADAL" clId="{9DEE2E42-E5D4-400F-8995-5BE5E69DF24B}" dt="2024-11-25T20:12:51.765" v="1366"/>
        <pc:sldMkLst>
          <pc:docMk/>
          <pc:sldMk cId="3740157357" sldId="528"/>
        </pc:sldMkLst>
        <pc:spChg chg="mod">
          <ac:chgData name="Knight, Kelley" userId="23abc3c2-0393-4847-9dc9-22316a31b6e8" providerId="ADAL" clId="{9DEE2E42-E5D4-400F-8995-5BE5E69DF24B}" dt="2024-11-25T20:11:12.301" v="1339" actId="20577"/>
          <ac:spMkLst>
            <pc:docMk/>
            <pc:sldMk cId="3740157357" sldId="528"/>
            <ac:spMk id="8" creationId="{7F9D6FEF-AD47-4DCB-BCF7-0DBE3C2476FE}"/>
          </ac:spMkLst>
        </pc:spChg>
        <pc:picChg chg="del">
          <ac:chgData name="Knight, Kelley" userId="23abc3c2-0393-4847-9dc9-22316a31b6e8" providerId="ADAL" clId="{9DEE2E42-E5D4-400F-8995-5BE5E69DF24B}" dt="2024-11-25T20:09:53.378" v="1265" actId="478"/>
          <ac:picMkLst>
            <pc:docMk/>
            <pc:sldMk cId="3740157357" sldId="528"/>
            <ac:picMk id="3" creationId="{E4E5E0BF-C86A-9537-365E-3BEC4C6D0BBF}"/>
          </ac:picMkLst>
        </pc:picChg>
        <pc:picChg chg="del">
          <ac:chgData name="Knight, Kelley" userId="23abc3c2-0393-4847-9dc9-22316a31b6e8" providerId="ADAL" clId="{9DEE2E42-E5D4-400F-8995-5BE5E69DF24B}" dt="2024-11-25T20:09:52.449" v="1264" actId="478"/>
          <ac:picMkLst>
            <pc:docMk/>
            <pc:sldMk cId="3740157357" sldId="528"/>
            <ac:picMk id="5" creationId="{608CF961-2508-140A-FC06-2251C89F6706}"/>
          </ac:picMkLst>
        </pc:picChg>
        <pc:picChg chg="add mod">
          <ac:chgData name="Knight, Kelley" userId="23abc3c2-0393-4847-9dc9-22316a31b6e8" providerId="ADAL" clId="{9DEE2E42-E5D4-400F-8995-5BE5E69DF24B}" dt="2024-11-25T20:11:42.243" v="1354" actId="1076"/>
          <ac:picMkLst>
            <pc:docMk/>
            <pc:sldMk cId="3740157357" sldId="528"/>
            <ac:picMk id="6" creationId="{464905A4-7403-2485-39B5-8E73C0D59B75}"/>
          </ac:picMkLst>
        </pc:picChg>
        <pc:picChg chg="add mod">
          <ac:chgData name="Knight, Kelley" userId="23abc3c2-0393-4847-9dc9-22316a31b6e8" providerId="ADAL" clId="{9DEE2E42-E5D4-400F-8995-5BE5E69DF24B}" dt="2024-11-25T20:11:47.711" v="1360" actId="14100"/>
          <ac:picMkLst>
            <pc:docMk/>
            <pc:sldMk cId="3740157357" sldId="528"/>
            <ac:picMk id="9" creationId="{0B66E505-A944-0A89-DCBF-1496D0ECEBDA}"/>
          </ac:picMkLst>
        </pc:picChg>
        <pc:picChg chg="add mod">
          <ac:chgData name="Knight, Kelley" userId="23abc3c2-0393-4847-9dc9-22316a31b6e8" providerId="ADAL" clId="{9DEE2E42-E5D4-400F-8995-5BE5E69DF24B}" dt="2024-11-25T20:11:50.695" v="1364" actId="14100"/>
          <ac:picMkLst>
            <pc:docMk/>
            <pc:sldMk cId="3740157357" sldId="528"/>
            <ac:picMk id="11" creationId="{A4F28688-C22A-D15C-7011-C0BB86902B99}"/>
          </ac:picMkLst>
        </pc:picChg>
        <pc:picChg chg="del">
          <ac:chgData name="Knight, Kelley" userId="23abc3c2-0393-4847-9dc9-22316a31b6e8" providerId="ADAL" clId="{9DEE2E42-E5D4-400F-8995-5BE5E69DF24B}" dt="2024-11-25T20:09:53.854" v="1266" actId="478"/>
          <ac:picMkLst>
            <pc:docMk/>
            <pc:sldMk cId="3740157357" sldId="528"/>
            <ac:picMk id="13" creationId="{202C0A29-C867-CE3F-69EB-C2B63DD1D069}"/>
          </ac:picMkLst>
        </pc:picChg>
        <pc:picChg chg="add mod">
          <ac:chgData name="Knight, Kelley" userId="23abc3c2-0393-4847-9dc9-22316a31b6e8" providerId="ADAL" clId="{9DEE2E42-E5D4-400F-8995-5BE5E69DF24B}" dt="2024-11-25T20:11:05.852" v="1332" actId="1076"/>
          <ac:picMkLst>
            <pc:docMk/>
            <pc:sldMk cId="3740157357" sldId="528"/>
            <ac:picMk id="14" creationId="{B183BDB1-6365-9F99-EE7D-2A56BBA81623}"/>
          </ac:picMkLst>
        </pc:picChg>
        <pc:picChg chg="add mod">
          <ac:chgData name="Knight, Kelley" userId="23abc3c2-0393-4847-9dc9-22316a31b6e8" providerId="ADAL" clId="{9DEE2E42-E5D4-400F-8995-5BE5E69DF24B}" dt="2024-11-25T20:11:40.772" v="1353" actId="1076"/>
          <ac:picMkLst>
            <pc:docMk/>
            <pc:sldMk cId="3740157357" sldId="528"/>
            <ac:picMk id="17" creationId="{2D5BD6CE-8D7F-CB77-181D-DF432F0D453D}"/>
          </ac:picMkLst>
        </pc:picChg>
      </pc:sldChg>
      <pc:sldChg chg="addSp delSp modSp add mod ord">
        <pc:chgData name="Knight, Kelley" userId="23abc3c2-0393-4847-9dc9-22316a31b6e8" providerId="ADAL" clId="{9DEE2E42-E5D4-400F-8995-5BE5E69DF24B}" dt="2024-11-25T21:06:15.304" v="1747"/>
        <pc:sldMkLst>
          <pc:docMk/>
          <pc:sldMk cId="3682284078" sldId="529"/>
        </pc:sldMkLst>
        <pc:spChg chg="mod">
          <ac:chgData name="Knight, Kelley" userId="23abc3c2-0393-4847-9dc9-22316a31b6e8" providerId="ADAL" clId="{9DEE2E42-E5D4-400F-8995-5BE5E69DF24B}" dt="2024-11-25T21:04:57.961" v="1735" actId="5793"/>
          <ac:spMkLst>
            <pc:docMk/>
            <pc:sldMk cId="3682284078" sldId="529"/>
            <ac:spMk id="8" creationId="{7F9D6FEF-AD47-4DCB-BCF7-0DBE3C2476FE}"/>
          </ac:spMkLst>
        </pc:spChg>
        <pc:picChg chg="mod">
          <ac:chgData name="Knight, Kelley" userId="23abc3c2-0393-4847-9dc9-22316a31b6e8" providerId="ADAL" clId="{9DEE2E42-E5D4-400F-8995-5BE5E69DF24B}" dt="2024-11-25T21:06:08.618" v="1746" actId="1076"/>
          <ac:picMkLst>
            <pc:docMk/>
            <pc:sldMk cId="3682284078" sldId="529"/>
            <ac:picMk id="3" creationId="{681BE277-030E-ED16-E761-F099FE980C4E}"/>
          </ac:picMkLst>
        </pc:picChg>
        <pc:picChg chg="del">
          <ac:chgData name="Knight, Kelley" userId="23abc3c2-0393-4847-9dc9-22316a31b6e8" providerId="ADAL" clId="{9DEE2E42-E5D4-400F-8995-5BE5E69DF24B}" dt="2024-11-25T21:05:00.789" v="1736" actId="478"/>
          <ac:picMkLst>
            <pc:docMk/>
            <pc:sldMk cId="3682284078" sldId="529"/>
            <ac:picMk id="5" creationId="{6B543989-4887-03D4-1E36-81C70671A9D4}"/>
          </ac:picMkLst>
        </pc:picChg>
        <pc:picChg chg="add mod">
          <ac:chgData name="Knight, Kelley" userId="23abc3c2-0393-4847-9dc9-22316a31b6e8" providerId="ADAL" clId="{9DEE2E42-E5D4-400F-8995-5BE5E69DF24B}" dt="2024-11-25T21:05:50.889" v="1743" actId="1076"/>
          <ac:picMkLst>
            <pc:docMk/>
            <pc:sldMk cId="3682284078" sldId="529"/>
            <ac:picMk id="6" creationId="{C9AC4921-29F8-50CF-6420-C25F01E85F2C}"/>
          </ac:picMkLst>
        </pc:picChg>
        <pc:picChg chg="del">
          <ac:chgData name="Knight, Kelley" userId="23abc3c2-0393-4847-9dc9-22316a31b6e8" providerId="ADAL" clId="{9DEE2E42-E5D4-400F-8995-5BE5E69DF24B}" dt="2024-11-25T21:05:58.077" v="1744" actId="478"/>
          <ac:picMkLst>
            <pc:docMk/>
            <pc:sldMk cId="3682284078" sldId="529"/>
            <ac:picMk id="7" creationId="{2C3F9986-BA8B-1D19-2D61-E88ED41FA8CA}"/>
          </ac:picMkLst>
        </pc:picChg>
        <pc:picChg chg="add mod">
          <ac:chgData name="Knight, Kelley" userId="23abc3c2-0393-4847-9dc9-22316a31b6e8" providerId="ADAL" clId="{9DEE2E42-E5D4-400F-8995-5BE5E69DF24B}" dt="2024-11-25T21:06:15.304" v="1747"/>
          <ac:picMkLst>
            <pc:docMk/>
            <pc:sldMk cId="3682284078" sldId="529"/>
            <ac:picMk id="10" creationId="{34FF0B66-F542-BF16-CFAC-0ADB8C76D52F}"/>
          </ac:picMkLst>
        </pc:picChg>
      </pc:sldChg>
    </pc:docChg>
  </pc:docChgLst>
  <pc:docChgLst>
    <pc:chgData name="Walsh, Mari" userId="fb5abf60-f063-49e1-b4e2-a553c933d900" providerId="ADAL" clId="{5D931380-9F23-493D-A704-7B2D7C30E59C}"/>
    <pc:docChg chg="undo custSel addSld modSld sldOrd">
      <pc:chgData name="Walsh, Mari" userId="fb5abf60-f063-49e1-b4e2-a553c933d900" providerId="ADAL" clId="{5D931380-9F23-493D-A704-7B2D7C30E59C}" dt="2024-11-26T16:53:45.488" v="4119" actId="20577"/>
      <pc:docMkLst>
        <pc:docMk/>
      </pc:docMkLst>
      <pc:sldChg chg="modSp mod">
        <pc:chgData name="Walsh, Mari" userId="fb5abf60-f063-49e1-b4e2-a553c933d900" providerId="ADAL" clId="{5D931380-9F23-493D-A704-7B2D7C30E59C}" dt="2024-11-26T14:50:29.414" v="34" actId="1076"/>
        <pc:sldMkLst>
          <pc:docMk/>
          <pc:sldMk cId="1912611688" sldId="278"/>
        </pc:sldMkLst>
        <pc:spChg chg="mod">
          <ac:chgData name="Walsh, Mari" userId="fb5abf60-f063-49e1-b4e2-a553c933d900" providerId="ADAL" clId="{5D931380-9F23-493D-A704-7B2D7C30E59C}" dt="2024-11-26T14:50:29.414" v="34" actId="1076"/>
          <ac:spMkLst>
            <pc:docMk/>
            <pc:sldMk cId="1912611688" sldId="278"/>
            <ac:spMk id="3" creationId="{BE3E6A09-5EA0-DE0A-57FF-AA6B8914C032}"/>
          </ac:spMkLst>
        </pc:spChg>
      </pc:sldChg>
      <pc:sldChg chg="modSp mod">
        <pc:chgData name="Walsh, Mari" userId="fb5abf60-f063-49e1-b4e2-a553c933d900" providerId="ADAL" clId="{5D931380-9F23-493D-A704-7B2D7C30E59C}" dt="2024-11-26T14:50:02.190" v="32" actId="20577"/>
        <pc:sldMkLst>
          <pc:docMk/>
          <pc:sldMk cId="800431129" sldId="294"/>
        </pc:sldMkLst>
        <pc:spChg chg="mod">
          <ac:chgData name="Walsh, Mari" userId="fb5abf60-f063-49e1-b4e2-a553c933d900" providerId="ADAL" clId="{5D931380-9F23-493D-A704-7B2D7C30E59C}" dt="2024-11-26T14:50:02.190" v="32" actId="20577"/>
          <ac:spMkLst>
            <pc:docMk/>
            <pc:sldMk cId="800431129" sldId="294"/>
            <ac:spMk id="3" creationId="{22DA6889-16F3-EF13-8676-F6A2F8ED2428}"/>
          </ac:spMkLst>
        </pc:spChg>
      </pc:sldChg>
      <pc:sldChg chg="modSp mod">
        <pc:chgData name="Walsh, Mari" userId="fb5abf60-f063-49e1-b4e2-a553c933d900" providerId="ADAL" clId="{5D931380-9F23-493D-A704-7B2D7C30E59C}" dt="2024-11-26T14:57:49.421" v="274" actId="20577"/>
        <pc:sldMkLst>
          <pc:docMk/>
          <pc:sldMk cId="2988121792" sldId="300"/>
        </pc:sldMkLst>
        <pc:spChg chg="mod">
          <ac:chgData name="Walsh, Mari" userId="fb5abf60-f063-49e1-b4e2-a553c933d900" providerId="ADAL" clId="{5D931380-9F23-493D-A704-7B2D7C30E59C}" dt="2024-11-26T14:57:49.421" v="274" actId="20577"/>
          <ac:spMkLst>
            <pc:docMk/>
            <pc:sldMk cId="2988121792" sldId="300"/>
            <ac:spMk id="3" creationId="{D5DEF5A8-3992-EC63-59BA-845317EC346F}"/>
          </ac:spMkLst>
        </pc:spChg>
      </pc:sldChg>
      <pc:sldChg chg="addSp modSp mod">
        <pc:chgData name="Walsh, Mari" userId="fb5abf60-f063-49e1-b4e2-a553c933d900" providerId="ADAL" clId="{5D931380-9F23-493D-A704-7B2D7C30E59C}" dt="2024-11-26T14:56:17.064" v="230" actId="20577"/>
        <pc:sldMkLst>
          <pc:docMk/>
          <pc:sldMk cId="3790642478" sldId="305"/>
        </pc:sldMkLst>
        <pc:spChg chg="add mod">
          <ac:chgData name="Walsh, Mari" userId="fb5abf60-f063-49e1-b4e2-a553c933d900" providerId="ADAL" clId="{5D931380-9F23-493D-A704-7B2D7C30E59C}" dt="2024-11-26T14:55:11.928" v="74"/>
          <ac:spMkLst>
            <pc:docMk/>
            <pc:sldMk cId="3790642478" sldId="305"/>
            <ac:spMk id="4" creationId="{EC66B3C9-C649-5F51-25EA-33CBF20E8412}"/>
          </ac:spMkLst>
        </pc:spChg>
        <pc:spChg chg="mod">
          <ac:chgData name="Walsh, Mari" userId="fb5abf60-f063-49e1-b4e2-a553c933d900" providerId="ADAL" clId="{5D931380-9F23-493D-A704-7B2D7C30E59C}" dt="2024-11-26T14:56:17.064" v="230" actId="20577"/>
          <ac:spMkLst>
            <pc:docMk/>
            <pc:sldMk cId="3790642478" sldId="305"/>
            <ac:spMk id="8" creationId="{7F9D6FEF-AD47-4DCB-BCF7-0DBE3C2476FE}"/>
          </ac:spMkLst>
        </pc:spChg>
      </pc:sldChg>
      <pc:sldChg chg="modSp mod">
        <pc:chgData name="Walsh, Mari" userId="fb5abf60-f063-49e1-b4e2-a553c933d900" providerId="ADAL" clId="{5D931380-9F23-493D-A704-7B2D7C30E59C}" dt="2024-11-26T14:56:31.663" v="266" actId="20577"/>
        <pc:sldMkLst>
          <pc:docMk/>
          <pc:sldMk cId="8688469" sldId="522"/>
        </pc:sldMkLst>
        <pc:spChg chg="mod">
          <ac:chgData name="Walsh, Mari" userId="fb5abf60-f063-49e1-b4e2-a553c933d900" providerId="ADAL" clId="{5D931380-9F23-493D-A704-7B2D7C30E59C}" dt="2024-11-26T14:56:31.663" v="266" actId="20577"/>
          <ac:spMkLst>
            <pc:docMk/>
            <pc:sldMk cId="8688469" sldId="522"/>
            <ac:spMk id="8" creationId="{7F9D6FEF-AD47-4DCB-BCF7-0DBE3C2476FE}"/>
          </ac:spMkLst>
        </pc:spChg>
      </pc:sldChg>
      <pc:sldChg chg="modSp mod">
        <pc:chgData name="Walsh, Mari" userId="fb5abf60-f063-49e1-b4e2-a553c933d900" providerId="ADAL" clId="{5D931380-9F23-493D-A704-7B2D7C30E59C}" dt="2024-11-26T14:54:43.594" v="73" actId="14100"/>
        <pc:sldMkLst>
          <pc:docMk/>
          <pc:sldMk cId="1955456147" sldId="523"/>
        </pc:sldMkLst>
        <pc:spChg chg="mod">
          <ac:chgData name="Walsh, Mari" userId="fb5abf60-f063-49e1-b4e2-a553c933d900" providerId="ADAL" clId="{5D931380-9F23-493D-A704-7B2D7C30E59C}" dt="2024-11-26T14:54:43.594" v="73" actId="14100"/>
          <ac:spMkLst>
            <pc:docMk/>
            <pc:sldMk cId="1955456147" sldId="523"/>
            <ac:spMk id="8" creationId="{7F9D6FEF-AD47-4DCB-BCF7-0DBE3C2476FE}"/>
          </ac:spMkLst>
        </pc:spChg>
      </pc:sldChg>
      <pc:sldChg chg="modSp mod">
        <pc:chgData name="Walsh, Mari" userId="fb5abf60-f063-49e1-b4e2-a553c933d900" providerId="ADAL" clId="{5D931380-9F23-493D-A704-7B2D7C30E59C}" dt="2024-11-26T14:56:51.501" v="269" actId="20577"/>
        <pc:sldMkLst>
          <pc:docMk/>
          <pc:sldMk cId="1351912758" sldId="524"/>
        </pc:sldMkLst>
        <pc:spChg chg="mod">
          <ac:chgData name="Walsh, Mari" userId="fb5abf60-f063-49e1-b4e2-a553c933d900" providerId="ADAL" clId="{5D931380-9F23-493D-A704-7B2D7C30E59C}" dt="2024-11-26T14:56:51.501" v="269" actId="20577"/>
          <ac:spMkLst>
            <pc:docMk/>
            <pc:sldMk cId="1351912758" sldId="524"/>
            <ac:spMk id="3" creationId="{9CBD9243-0120-102B-F387-3E963C00D0F2}"/>
          </ac:spMkLst>
        </pc:spChg>
      </pc:sldChg>
      <pc:sldChg chg="addSp delSp modSp mod ord">
        <pc:chgData name="Walsh, Mari" userId="fb5abf60-f063-49e1-b4e2-a553c933d900" providerId="ADAL" clId="{5D931380-9F23-493D-A704-7B2D7C30E59C}" dt="2024-11-26T15:03:58.209" v="491" actId="1076"/>
        <pc:sldMkLst>
          <pc:docMk/>
          <pc:sldMk cId="3740157357" sldId="528"/>
        </pc:sldMkLst>
        <pc:spChg chg="add mod">
          <ac:chgData name="Walsh, Mari" userId="fb5abf60-f063-49e1-b4e2-a553c933d900" providerId="ADAL" clId="{5D931380-9F23-493D-A704-7B2D7C30E59C}" dt="2024-11-26T15:03:58.209" v="491" actId="1076"/>
          <ac:spMkLst>
            <pc:docMk/>
            <pc:sldMk cId="3740157357" sldId="528"/>
            <ac:spMk id="3" creationId="{CCC22EA7-3D0A-9839-E767-32130B8F74B0}"/>
          </ac:spMkLst>
        </pc:spChg>
        <pc:spChg chg="add mod">
          <ac:chgData name="Walsh, Mari" userId="fb5abf60-f063-49e1-b4e2-a553c933d900" providerId="ADAL" clId="{5D931380-9F23-493D-A704-7B2D7C30E59C}" dt="2024-11-26T15:03:45.837" v="490" actId="20577"/>
          <ac:spMkLst>
            <pc:docMk/>
            <pc:sldMk cId="3740157357" sldId="528"/>
            <ac:spMk id="4" creationId="{D95F54C7-F813-5451-92D3-0EC32D2B6F7A}"/>
          </ac:spMkLst>
        </pc:spChg>
        <pc:spChg chg="mod">
          <ac:chgData name="Walsh, Mari" userId="fb5abf60-f063-49e1-b4e2-a553c933d900" providerId="ADAL" clId="{5D931380-9F23-493D-A704-7B2D7C30E59C}" dt="2024-11-26T14:59:53.757" v="360" actId="20577"/>
          <ac:spMkLst>
            <pc:docMk/>
            <pc:sldMk cId="3740157357" sldId="528"/>
            <ac:spMk id="8" creationId="{7F9D6FEF-AD47-4DCB-BCF7-0DBE3C2476FE}"/>
          </ac:spMkLst>
        </pc:spChg>
        <pc:picChg chg="del">
          <ac:chgData name="Walsh, Mari" userId="fb5abf60-f063-49e1-b4e2-a553c933d900" providerId="ADAL" clId="{5D931380-9F23-493D-A704-7B2D7C30E59C}" dt="2024-11-26T14:59:49.854" v="352" actId="478"/>
          <ac:picMkLst>
            <pc:docMk/>
            <pc:sldMk cId="3740157357" sldId="528"/>
            <ac:picMk id="6" creationId="{464905A4-7403-2485-39B5-8E73C0D59B75}"/>
          </ac:picMkLst>
        </pc:picChg>
        <pc:picChg chg="del">
          <ac:chgData name="Walsh, Mari" userId="fb5abf60-f063-49e1-b4e2-a553c933d900" providerId="ADAL" clId="{5D931380-9F23-493D-A704-7B2D7C30E59C}" dt="2024-11-26T14:59:46.669" v="350" actId="478"/>
          <ac:picMkLst>
            <pc:docMk/>
            <pc:sldMk cId="3740157357" sldId="528"/>
            <ac:picMk id="9" creationId="{0B66E505-A944-0A89-DCBF-1496D0ECEBDA}"/>
          </ac:picMkLst>
        </pc:picChg>
        <pc:picChg chg="del">
          <ac:chgData name="Walsh, Mari" userId="fb5abf60-f063-49e1-b4e2-a553c933d900" providerId="ADAL" clId="{5D931380-9F23-493D-A704-7B2D7C30E59C}" dt="2024-11-26T14:59:48.435" v="351" actId="478"/>
          <ac:picMkLst>
            <pc:docMk/>
            <pc:sldMk cId="3740157357" sldId="528"/>
            <ac:picMk id="11" creationId="{A4F28688-C22A-D15C-7011-C0BB86902B99}"/>
          </ac:picMkLst>
        </pc:picChg>
        <pc:picChg chg="del">
          <ac:chgData name="Walsh, Mari" userId="fb5abf60-f063-49e1-b4e2-a553c933d900" providerId="ADAL" clId="{5D931380-9F23-493D-A704-7B2D7C30E59C}" dt="2024-11-26T14:59:22.763" v="278" actId="478"/>
          <ac:picMkLst>
            <pc:docMk/>
            <pc:sldMk cId="3740157357" sldId="528"/>
            <ac:picMk id="14" creationId="{B183BDB1-6365-9F99-EE7D-2A56BBA81623}"/>
          </ac:picMkLst>
        </pc:picChg>
        <pc:picChg chg="del">
          <ac:chgData name="Walsh, Mari" userId="fb5abf60-f063-49e1-b4e2-a553c933d900" providerId="ADAL" clId="{5D931380-9F23-493D-A704-7B2D7C30E59C}" dt="2024-11-26T14:59:44.248" v="349" actId="478"/>
          <ac:picMkLst>
            <pc:docMk/>
            <pc:sldMk cId="3740157357" sldId="528"/>
            <ac:picMk id="17" creationId="{2D5BD6CE-8D7F-CB77-181D-DF432F0D453D}"/>
          </ac:picMkLst>
        </pc:picChg>
        <pc:picChg chg="add mod">
          <ac:chgData name="Walsh, Mari" userId="fb5abf60-f063-49e1-b4e2-a553c933d900" providerId="ADAL" clId="{5D931380-9F23-493D-A704-7B2D7C30E59C}" dt="2024-11-26T15:03:19.751" v="439" actId="1076"/>
          <ac:picMkLst>
            <pc:docMk/>
            <pc:sldMk cId="3740157357" sldId="528"/>
            <ac:picMk id="1026" creationId="{90DDB780-D9D3-FF10-9619-82FA38A79BEB}"/>
          </ac:picMkLst>
        </pc:picChg>
        <pc:picChg chg="add mod">
          <ac:chgData name="Walsh, Mari" userId="fb5abf60-f063-49e1-b4e2-a553c933d900" providerId="ADAL" clId="{5D931380-9F23-493D-A704-7B2D7C30E59C}" dt="2024-11-26T15:03:13.207" v="437" actId="1076"/>
          <ac:picMkLst>
            <pc:docMk/>
            <pc:sldMk cId="3740157357" sldId="528"/>
            <ac:picMk id="1027" creationId="{6E728393-F242-ADE8-5F5B-95A107BEB163}"/>
          </ac:picMkLst>
        </pc:picChg>
      </pc:sldChg>
      <pc:sldChg chg="addSp delSp modSp add mod modNotesTx">
        <pc:chgData name="Walsh, Mari" userId="fb5abf60-f063-49e1-b4e2-a553c933d900" providerId="ADAL" clId="{5D931380-9F23-493D-A704-7B2D7C30E59C}" dt="2024-11-26T15:41:06.780" v="3232" actId="20577"/>
        <pc:sldMkLst>
          <pc:docMk/>
          <pc:sldMk cId="3486306684" sldId="530"/>
        </pc:sldMkLst>
        <pc:spChg chg="add mod">
          <ac:chgData name="Walsh, Mari" userId="fb5abf60-f063-49e1-b4e2-a553c933d900" providerId="ADAL" clId="{5D931380-9F23-493D-A704-7B2D7C30E59C}" dt="2024-11-26T15:41:06.780" v="3232" actId="20577"/>
          <ac:spMkLst>
            <pc:docMk/>
            <pc:sldMk cId="3486306684" sldId="530"/>
            <ac:spMk id="3" creationId="{59B7FD90-221A-EB21-80F1-4A74DA18BE29}"/>
          </ac:spMkLst>
        </pc:spChg>
        <pc:spChg chg="add del mod">
          <ac:chgData name="Walsh, Mari" userId="fb5abf60-f063-49e1-b4e2-a553c933d900" providerId="ADAL" clId="{5D931380-9F23-493D-A704-7B2D7C30E59C}" dt="2024-11-26T15:07:20.481" v="829" actId="478"/>
          <ac:spMkLst>
            <pc:docMk/>
            <pc:sldMk cId="3486306684" sldId="530"/>
            <ac:spMk id="4" creationId="{03BFE1A3-ED1C-D2F6-8D61-FEA8D76819A5}"/>
          </ac:spMkLst>
        </pc:spChg>
        <pc:spChg chg="mod">
          <ac:chgData name="Walsh, Mari" userId="fb5abf60-f063-49e1-b4e2-a553c933d900" providerId="ADAL" clId="{5D931380-9F23-493D-A704-7B2D7C30E59C}" dt="2024-11-26T15:07:26.221" v="830"/>
          <ac:spMkLst>
            <pc:docMk/>
            <pc:sldMk cId="3486306684" sldId="530"/>
            <ac:spMk id="7" creationId="{BEC4AB7D-CEAC-243E-6388-D9B80DC5A2C6}"/>
          </ac:spMkLst>
        </pc:spChg>
        <pc:spChg chg="mod">
          <ac:chgData name="Walsh, Mari" userId="fb5abf60-f063-49e1-b4e2-a553c933d900" providerId="ADAL" clId="{5D931380-9F23-493D-A704-7B2D7C30E59C}" dt="2024-11-26T15:05:00.930" v="563" actId="20577"/>
          <ac:spMkLst>
            <pc:docMk/>
            <pc:sldMk cId="3486306684" sldId="530"/>
            <ac:spMk id="8" creationId="{7F9D6FEF-AD47-4DCB-BCF7-0DBE3C2476FE}"/>
          </ac:spMkLst>
        </pc:spChg>
        <pc:spChg chg="mod">
          <ac:chgData name="Walsh, Mari" userId="fb5abf60-f063-49e1-b4e2-a553c933d900" providerId="ADAL" clId="{5D931380-9F23-493D-A704-7B2D7C30E59C}" dt="2024-11-26T15:07:26.221" v="830"/>
          <ac:spMkLst>
            <pc:docMk/>
            <pc:sldMk cId="3486306684" sldId="530"/>
            <ac:spMk id="10" creationId="{55FC7B52-A550-6D29-9CA0-71DE56BF24BF}"/>
          </ac:spMkLst>
        </pc:spChg>
        <pc:spChg chg="add mod">
          <ac:chgData name="Walsh, Mari" userId="fb5abf60-f063-49e1-b4e2-a553c933d900" providerId="ADAL" clId="{5D931380-9F23-493D-A704-7B2D7C30E59C}" dt="2024-11-26T15:08:52.761" v="848" actId="164"/>
          <ac:spMkLst>
            <pc:docMk/>
            <pc:sldMk cId="3486306684" sldId="530"/>
            <ac:spMk id="12" creationId="{40EEDC43-1E9C-8E7B-F911-675F6ED7D138}"/>
          </ac:spMkLst>
        </pc:spChg>
        <pc:spChg chg="add mod">
          <ac:chgData name="Walsh, Mari" userId="fb5abf60-f063-49e1-b4e2-a553c933d900" providerId="ADAL" clId="{5D931380-9F23-493D-A704-7B2D7C30E59C}" dt="2024-11-26T15:11:38.156" v="998" actId="1076"/>
          <ac:spMkLst>
            <pc:docMk/>
            <pc:sldMk cId="3486306684" sldId="530"/>
            <ac:spMk id="13" creationId="{9ABA6484-E33D-FEA2-4BC5-1B66F56EE240}"/>
          </ac:spMkLst>
        </pc:spChg>
        <pc:spChg chg="add mod">
          <ac:chgData name="Walsh, Mari" userId="fb5abf60-f063-49e1-b4e2-a553c933d900" providerId="ADAL" clId="{5D931380-9F23-493D-A704-7B2D7C30E59C}" dt="2024-11-26T15:12:51.838" v="1071" actId="1076"/>
          <ac:spMkLst>
            <pc:docMk/>
            <pc:sldMk cId="3486306684" sldId="530"/>
            <ac:spMk id="18" creationId="{F781A7EE-B410-1D8E-54A7-32BFAA47CE97}"/>
          </ac:spMkLst>
        </pc:spChg>
        <pc:grpChg chg="add mod">
          <ac:chgData name="Walsh, Mari" userId="fb5abf60-f063-49e1-b4e2-a553c933d900" providerId="ADAL" clId="{5D931380-9F23-493D-A704-7B2D7C30E59C}" dt="2024-11-26T15:12:28.490" v="1070" actId="1076"/>
          <ac:grpSpMkLst>
            <pc:docMk/>
            <pc:sldMk cId="3486306684" sldId="530"/>
            <ac:grpSpMk id="5" creationId="{BCD0DB87-BF29-7615-1263-D03C75AF9313}"/>
          </ac:grpSpMkLst>
        </pc:grpChg>
        <pc:grpChg chg="add mod">
          <ac:chgData name="Walsh, Mari" userId="fb5abf60-f063-49e1-b4e2-a553c933d900" providerId="ADAL" clId="{5D931380-9F23-493D-A704-7B2D7C30E59C}" dt="2024-11-26T15:08:52.761" v="848" actId="164"/>
          <ac:grpSpMkLst>
            <pc:docMk/>
            <pc:sldMk cId="3486306684" sldId="530"/>
            <ac:grpSpMk id="16" creationId="{552F01B5-0860-B520-3D23-6373A56AE4EA}"/>
          </ac:grpSpMkLst>
        </pc:grpChg>
        <pc:picChg chg="del">
          <ac:chgData name="Walsh, Mari" userId="fb5abf60-f063-49e1-b4e2-a553c933d900" providerId="ADAL" clId="{5D931380-9F23-493D-A704-7B2D7C30E59C}" dt="2024-11-26T15:07:53.786" v="832" actId="478"/>
          <ac:picMkLst>
            <pc:docMk/>
            <pc:sldMk cId="3486306684" sldId="530"/>
            <ac:picMk id="6" creationId="{464905A4-7403-2485-39B5-8E73C0D59B75}"/>
          </ac:picMkLst>
        </pc:picChg>
        <pc:picChg chg="del mod">
          <ac:chgData name="Walsh, Mari" userId="fb5abf60-f063-49e1-b4e2-a553c933d900" providerId="ADAL" clId="{5D931380-9F23-493D-A704-7B2D7C30E59C}" dt="2024-11-26T15:09:15.027" v="851" actId="478"/>
          <ac:picMkLst>
            <pc:docMk/>
            <pc:sldMk cId="3486306684" sldId="530"/>
            <ac:picMk id="9" creationId="{0B66E505-A944-0A89-DCBF-1496D0ECEBDA}"/>
          </ac:picMkLst>
        </pc:picChg>
        <pc:picChg chg="del mod">
          <ac:chgData name="Walsh, Mari" userId="fb5abf60-f063-49e1-b4e2-a553c933d900" providerId="ADAL" clId="{5D931380-9F23-493D-A704-7B2D7C30E59C}" dt="2024-11-26T15:09:12.497" v="850" actId="478"/>
          <ac:picMkLst>
            <pc:docMk/>
            <pc:sldMk cId="3486306684" sldId="530"/>
            <ac:picMk id="11" creationId="{A4F28688-C22A-D15C-7011-C0BB86902B99}"/>
          </ac:picMkLst>
        </pc:picChg>
        <pc:picChg chg="del">
          <ac:chgData name="Walsh, Mari" userId="fb5abf60-f063-49e1-b4e2-a553c933d900" providerId="ADAL" clId="{5D931380-9F23-493D-A704-7B2D7C30E59C}" dt="2024-11-26T15:05:05.423" v="564" actId="478"/>
          <ac:picMkLst>
            <pc:docMk/>
            <pc:sldMk cId="3486306684" sldId="530"/>
            <ac:picMk id="17" creationId="{2D5BD6CE-8D7F-CB77-181D-DF432F0D453D}"/>
          </ac:picMkLst>
        </pc:picChg>
      </pc:sldChg>
      <pc:sldChg chg="addSp delSp modSp add mod">
        <pc:chgData name="Walsh, Mari" userId="fb5abf60-f063-49e1-b4e2-a553c933d900" providerId="ADAL" clId="{5D931380-9F23-493D-A704-7B2D7C30E59C}" dt="2024-11-26T16:27:43.732" v="3240" actId="20577"/>
        <pc:sldMkLst>
          <pc:docMk/>
          <pc:sldMk cId="236316947" sldId="531"/>
        </pc:sldMkLst>
        <pc:spChg chg="mod ord">
          <ac:chgData name="Walsh, Mari" userId="fb5abf60-f063-49e1-b4e2-a553c933d900" providerId="ADAL" clId="{5D931380-9F23-493D-A704-7B2D7C30E59C}" dt="2024-11-26T16:27:43.732" v="3240" actId="20577"/>
          <ac:spMkLst>
            <pc:docMk/>
            <pc:sldMk cId="236316947" sldId="531"/>
            <ac:spMk id="3" creationId="{59B7FD90-221A-EB21-80F1-4A74DA18BE29}"/>
          </ac:spMkLst>
        </pc:spChg>
        <pc:spChg chg="add mod">
          <ac:chgData name="Walsh, Mari" userId="fb5abf60-f063-49e1-b4e2-a553c933d900" providerId="ADAL" clId="{5D931380-9F23-493D-A704-7B2D7C30E59C}" dt="2024-11-26T15:40:11.179" v="3231" actId="1076"/>
          <ac:spMkLst>
            <pc:docMk/>
            <pc:sldMk cId="236316947" sldId="531"/>
            <ac:spMk id="4" creationId="{FD7782F7-46E0-F88E-E3B5-0B2824455BBD}"/>
          </ac:spMkLst>
        </pc:spChg>
        <pc:spChg chg="mod">
          <ac:chgData name="Walsh, Mari" userId="fb5abf60-f063-49e1-b4e2-a553c933d900" providerId="ADAL" clId="{5D931380-9F23-493D-A704-7B2D7C30E59C}" dt="2024-11-26T15:18:28.844" v="1627" actId="20577"/>
          <ac:spMkLst>
            <pc:docMk/>
            <pc:sldMk cId="236316947" sldId="531"/>
            <ac:spMk id="8" creationId="{7F9D6FEF-AD47-4DCB-BCF7-0DBE3C2476FE}"/>
          </ac:spMkLst>
        </pc:spChg>
        <pc:spChg chg="add mod">
          <ac:chgData name="Walsh, Mari" userId="fb5abf60-f063-49e1-b4e2-a553c933d900" providerId="ADAL" clId="{5D931380-9F23-493D-A704-7B2D7C30E59C}" dt="2024-11-26T15:40:01.269" v="3230" actId="14100"/>
          <ac:spMkLst>
            <pc:docMk/>
            <pc:sldMk cId="236316947" sldId="531"/>
            <ac:spMk id="9" creationId="{ECB2EFD2-5D70-FDEA-4170-73DD446C8445}"/>
          </ac:spMkLst>
        </pc:spChg>
        <pc:spChg chg="del">
          <ac:chgData name="Walsh, Mari" userId="fb5abf60-f063-49e1-b4e2-a553c933d900" providerId="ADAL" clId="{5D931380-9F23-493D-A704-7B2D7C30E59C}" dt="2024-11-26T15:14:09.429" v="1125" actId="478"/>
          <ac:spMkLst>
            <pc:docMk/>
            <pc:sldMk cId="236316947" sldId="531"/>
            <ac:spMk id="18" creationId="{F781A7EE-B410-1D8E-54A7-32BFAA47CE97}"/>
          </ac:spMkLst>
        </pc:spChg>
        <pc:grpChg chg="del">
          <ac:chgData name="Walsh, Mari" userId="fb5abf60-f063-49e1-b4e2-a553c933d900" providerId="ADAL" clId="{5D931380-9F23-493D-A704-7B2D7C30E59C}" dt="2024-11-26T15:14:12.966" v="1126" actId="478"/>
          <ac:grpSpMkLst>
            <pc:docMk/>
            <pc:sldMk cId="236316947" sldId="531"/>
            <ac:grpSpMk id="5" creationId="{BCD0DB87-BF29-7615-1263-D03C75AF9313}"/>
          </ac:grpSpMkLst>
        </pc:grpChg>
        <pc:grpChg chg="del">
          <ac:chgData name="Walsh, Mari" userId="fb5abf60-f063-49e1-b4e2-a553c933d900" providerId="ADAL" clId="{5D931380-9F23-493D-A704-7B2D7C30E59C}" dt="2024-11-26T15:14:05.589" v="1124" actId="478"/>
          <ac:grpSpMkLst>
            <pc:docMk/>
            <pc:sldMk cId="236316947" sldId="531"/>
            <ac:grpSpMk id="16" creationId="{552F01B5-0860-B520-3D23-6373A56AE4EA}"/>
          </ac:grpSpMkLst>
        </pc:grpChg>
        <pc:picChg chg="del">
          <ac:chgData name="Walsh, Mari" userId="fb5abf60-f063-49e1-b4e2-a553c933d900" providerId="ADAL" clId="{5D931380-9F23-493D-A704-7B2D7C30E59C}" dt="2024-11-26T15:16:25.278" v="1351" actId="478"/>
          <ac:picMkLst>
            <pc:docMk/>
            <pc:sldMk cId="236316947" sldId="531"/>
            <ac:picMk id="14" creationId="{B183BDB1-6365-9F99-EE7D-2A56BBA81623}"/>
          </ac:picMkLst>
        </pc:picChg>
        <pc:picChg chg="add del mod">
          <ac:chgData name="Walsh, Mari" userId="fb5abf60-f063-49e1-b4e2-a553c933d900" providerId="ADAL" clId="{5D931380-9F23-493D-A704-7B2D7C30E59C}" dt="2024-11-26T15:31:51.382" v="2984" actId="478"/>
          <ac:picMkLst>
            <pc:docMk/>
            <pc:sldMk cId="236316947" sldId="531"/>
            <ac:picMk id="17" creationId="{76459B77-EF52-61B8-E8BC-7F8CE77B358C}"/>
          </ac:picMkLst>
        </pc:picChg>
        <pc:picChg chg="add del mod">
          <ac:chgData name="Walsh, Mari" userId="fb5abf60-f063-49e1-b4e2-a553c933d900" providerId="ADAL" clId="{5D931380-9F23-493D-A704-7B2D7C30E59C}" dt="2024-11-26T15:32:34.752" v="2994" actId="478"/>
          <ac:picMkLst>
            <pc:docMk/>
            <pc:sldMk cId="236316947" sldId="531"/>
            <ac:picMk id="20" creationId="{2A38B296-0A52-63A9-4969-DC3F5ADED91E}"/>
          </ac:picMkLst>
        </pc:picChg>
        <pc:picChg chg="add del mod">
          <ac:chgData name="Walsh, Mari" userId="fb5abf60-f063-49e1-b4e2-a553c933d900" providerId="ADAL" clId="{5D931380-9F23-493D-A704-7B2D7C30E59C}" dt="2024-11-26T15:32:31.563" v="2993" actId="478"/>
          <ac:picMkLst>
            <pc:docMk/>
            <pc:sldMk cId="236316947" sldId="531"/>
            <ac:picMk id="22" creationId="{8C06C7C7-DC48-F078-1FDB-47C2C182BF0C}"/>
          </ac:picMkLst>
        </pc:picChg>
        <pc:picChg chg="add mod">
          <ac:chgData name="Walsh, Mari" userId="fb5abf60-f063-49e1-b4e2-a553c933d900" providerId="ADAL" clId="{5D931380-9F23-493D-A704-7B2D7C30E59C}" dt="2024-11-26T15:39:25.730" v="3226" actId="1076"/>
          <ac:picMkLst>
            <pc:docMk/>
            <pc:sldMk cId="236316947" sldId="531"/>
            <ac:picMk id="2050" creationId="{5000F116-DBFA-8ACD-0C96-A00BD1CA0AA6}"/>
          </ac:picMkLst>
        </pc:picChg>
      </pc:sldChg>
      <pc:sldChg chg="addSp delSp modSp add mod">
        <pc:chgData name="Walsh, Mari" userId="fb5abf60-f063-49e1-b4e2-a553c933d900" providerId="ADAL" clId="{5D931380-9F23-493D-A704-7B2D7C30E59C}" dt="2024-11-26T16:53:45.488" v="4119" actId="20577"/>
        <pc:sldMkLst>
          <pc:docMk/>
          <pc:sldMk cId="1523011488" sldId="532"/>
        </pc:sldMkLst>
        <pc:spChg chg="del mod">
          <ac:chgData name="Walsh, Mari" userId="fb5abf60-f063-49e1-b4e2-a553c933d900" providerId="ADAL" clId="{5D931380-9F23-493D-A704-7B2D7C30E59C}" dt="2024-11-26T16:45:27.742" v="3319"/>
          <ac:spMkLst>
            <pc:docMk/>
            <pc:sldMk cId="1523011488" sldId="532"/>
            <ac:spMk id="3" creationId="{59B7FD90-221A-EB21-80F1-4A74DA18BE29}"/>
          </ac:spMkLst>
        </pc:spChg>
        <pc:spChg chg="del">
          <ac:chgData name="Walsh, Mari" userId="fb5abf60-f063-49e1-b4e2-a553c933d900" providerId="ADAL" clId="{5D931380-9F23-493D-A704-7B2D7C30E59C}" dt="2024-11-26T16:45:30.207" v="3320" actId="478"/>
          <ac:spMkLst>
            <pc:docMk/>
            <pc:sldMk cId="1523011488" sldId="532"/>
            <ac:spMk id="4" creationId="{FD7782F7-46E0-F88E-E3B5-0B2824455BBD}"/>
          </ac:spMkLst>
        </pc:spChg>
        <pc:spChg chg="add mod">
          <ac:chgData name="Walsh, Mari" userId="fb5abf60-f063-49e1-b4e2-a553c933d900" providerId="ADAL" clId="{5D931380-9F23-493D-A704-7B2D7C30E59C}" dt="2024-11-26T16:53:45.488" v="4119" actId="20577"/>
          <ac:spMkLst>
            <pc:docMk/>
            <pc:sldMk cId="1523011488" sldId="532"/>
            <ac:spMk id="7" creationId="{FC901510-C277-0C64-50AF-DD38C31FF22B}"/>
          </ac:spMkLst>
        </pc:spChg>
        <pc:spChg chg="mod">
          <ac:chgData name="Walsh, Mari" userId="fb5abf60-f063-49e1-b4e2-a553c933d900" providerId="ADAL" clId="{5D931380-9F23-493D-A704-7B2D7C30E59C}" dt="2024-11-26T16:46:10.596" v="3345" actId="20577"/>
          <ac:spMkLst>
            <pc:docMk/>
            <pc:sldMk cId="1523011488" sldId="532"/>
            <ac:spMk id="8" creationId="{7F9D6FEF-AD47-4DCB-BCF7-0DBE3C2476FE}"/>
          </ac:spMkLst>
        </pc:spChg>
        <pc:spChg chg="del">
          <ac:chgData name="Walsh, Mari" userId="fb5abf60-f063-49e1-b4e2-a553c933d900" providerId="ADAL" clId="{5D931380-9F23-493D-A704-7B2D7C30E59C}" dt="2024-11-26T16:45:27.718" v="3317" actId="478"/>
          <ac:spMkLst>
            <pc:docMk/>
            <pc:sldMk cId="1523011488" sldId="532"/>
            <ac:spMk id="9" creationId="{ECB2EFD2-5D70-FDEA-4170-73DD446C8445}"/>
          </ac:spMkLst>
        </pc:spChg>
        <pc:spChg chg="add mod">
          <ac:chgData name="Walsh, Mari" userId="fb5abf60-f063-49e1-b4e2-a553c933d900" providerId="ADAL" clId="{5D931380-9F23-493D-A704-7B2D7C30E59C}" dt="2024-11-26T16:51:53.374" v="3989" actId="20577"/>
          <ac:spMkLst>
            <pc:docMk/>
            <pc:sldMk cId="1523011488" sldId="532"/>
            <ac:spMk id="11" creationId="{89929D31-A6DD-02B8-0340-82BCE3F807DE}"/>
          </ac:spMkLst>
        </pc:spChg>
        <pc:spChg chg="add mod">
          <ac:chgData name="Walsh, Mari" userId="fb5abf60-f063-49e1-b4e2-a553c933d900" providerId="ADAL" clId="{5D931380-9F23-493D-A704-7B2D7C30E59C}" dt="2024-11-26T16:52:49.171" v="4104" actId="1076"/>
          <ac:spMkLst>
            <pc:docMk/>
            <pc:sldMk cId="1523011488" sldId="532"/>
            <ac:spMk id="12" creationId="{6B6B08BB-1950-1381-1FBE-1ADDC3E431D2}"/>
          </ac:spMkLst>
        </pc:spChg>
        <pc:picChg chg="add mod modCrop">
          <ac:chgData name="Walsh, Mari" userId="fb5abf60-f063-49e1-b4e2-a553c933d900" providerId="ADAL" clId="{5D931380-9F23-493D-A704-7B2D7C30E59C}" dt="2024-11-26T16:52:34.641" v="4098" actId="1076"/>
          <ac:picMkLst>
            <pc:docMk/>
            <pc:sldMk cId="1523011488" sldId="532"/>
            <ac:picMk id="6" creationId="{D6464D56-42D8-1923-DD87-21CE5F6367FF}"/>
          </ac:picMkLst>
        </pc:picChg>
        <pc:picChg chg="del">
          <ac:chgData name="Walsh, Mari" userId="fb5abf60-f063-49e1-b4e2-a553c933d900" providerId="ADAL" clId="{5D931380-9F23-493D-A704-7B2D7C30E59C}" dt="2024-11-26T16:44:38.155" v="3315" actId="478"/>
          <ac:picMkLst>
            <pc:docMk/>
            <pc:sldMk cId="1523011488" sldId="532"/>
            <ac:picMk id="2050" creationId="{5000F116-DBFA-8ACD-0C96-A00BD1CA0AA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FD2AD-1A57-44E5-B735-26F6FB1A45ED}" type="datetimeFigureOut">
              <a:rPr lang="en-US" smtClean="0"/>
              <a:t>12/3/2024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15851-E56D-42EA-9BFA-930B519057A2}" type="slidenum">
              <a:rPr lang="en-US" smtClean="0"/>
              <a:t>‹#›</a:t>
            </a:fld>
            <a:endParaRPr lang="en-US" dirty="0"/>
          </a:p>
        </p:txBody>
      </p:sp>
    </p:spTree>
    <p:extLst>
      <p:ext uri="{BB962C8B-B14F-4D97-AF65-F5344CB8AC3E}">
        <p14:creationId xmlns:p14="http://schemas.microsoft.com/office/powerpoint/2010/main" val="403007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60A134-5ADD-46D6-9DA9-28DC9ACCCDF0}" type="slidenum">
              <a:rPr lang="en-US" smtClean="0"/>
              <a:t>1</a:t>
            </a:fld>
            <a:endParaRPr lang="en-US" dirty="0"/>
          </a:p>
        </p:txBody>
      </p:sp>
    </p:spTree>
    <p:extLst>
      <p:ext uri="{BB962C8B-B14F-4D97-AF65-F5344CB8AC3E}">
        <p14:creationId xmlns:p14="http://schemas.microsoft.com/office/powerpoint/2010/main" val="821078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15851-E56D-42EA-9BFA-930B519057A2}" type="slidenum">
              <a:rPr lang="en-US" smtClean="0"/>
              <a:t>30</a:t>
            </a:fld>
            <a:endParaRPr lang="en-US" dirty="0"/>
          </a:p>
        </p:txBody>
      </p:sp>
    </p:spTree>
    <p:extLst>
      <p:ext uri="{BB962C8B-B14F-4D97-AF65-F5344CB8AC3E}">
        <p14:creationId xmlns:p14="http://schemas.microsoft.com/office/powerpoint/2010/main" val="1700668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15851-E56D-42EA-9BFA-930B519057A2}" type="slidenum">
              <a:rPr lang="en-US" smtClean="0"/>
              <a:t>31</a:t>
            </a:fld>
            <a:endParaRPr lang="en-US" dirty="0"/>
          </a:p>
        </p:txBody>
      </p:sp>
    </p:spTree>
    <p:extLst>
      <p:ext uri="{BB962C8B-B14F-4D97-AF65-F5344CB8AC3E}">
        <p14:creationId xmlns:p14="http://schemas.microsoft.com/office/powerpoint/2010/main" val="336387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60A134-5ADD-46D6-9DA9-28DC9ACCCDF0}" type="slidenum">
              <a:rPr lang="en-US" smtClean="0"/>
              <a:t>2</a:t>
            </a:fld>
            <a:endParaRPr lang="en-US" dirty="0"/>
          </a:p>
        </p:txBody>
      </p:sp>
    </p:spTree>
    <p:extLst>
      <p:ext uri="{BB962C8B-B14F-4D97-AF65-F5344CB8AC3E}">
        <p14:creationId xmlns:p14="http://schemas.microsoft.com/office/powerpoint/2010/main" val="182068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60A134-5ADD-46D6-9DA9-28DC9ACCCDF0}" type="slidenum">
              <a:rPr lang="en-US" smtClean="0"/>
              <a:t>4</a:t>
            </a:fld>
            <a:endParaRPr lang="en-US" dirty="0"/>
          </a:p>
        </p:txBody>
      </p:sp>
    </p:spTree>
    <p:extLst>
      <p:ext uri="{BB962C8B-B14F-4D97-AF65-F5344CB8AC3E}">
        <p14:creationId xmlns:p14="http://schemas.microsoft.com/office/powerpoint/2010/main" val="279322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60A134-5ADD-46D6-9DA9-28DC9ACCCDF0}" type="slidenum">
              <a:rPr lang="en-US" smtClean="0"/>
              <a:t>5</a:t>
            </a:fld>
            <a:endParaRPr lang="en-US" dirty="0"/>
          </a:p>
        </p:txBody>
      </p:sp>
    </p:spTree>
    <p:extLst>
      <p:ext uri="{BB962C8B-B14F-4D97-AF65-F5344CB8AC3E}">
        <p14:creationId xmlns:p14="http://schemas.microsoft.com/office/powerpoint/2010/main" val="1317004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60A134-5ADD-46D6-9DA9-28DC9ACCCDF0}" type="slidenum">
              <a:rPr lang="en-US" smtClean="0"/>
              <a:t>6</a:t>
            </a:fld>
            <a:endParaRPr lang="en-US" dirty="0"/>
          </a:p>
        </p:txBody>
      </p:sp>
    </p:spTree>
    <p:extLst>
      <p:ext uri="{BB962C8B-B14F-4D97-AF65-F5344CB8AC3E}">
        <p14:creationId xmlns:p14="http://schemas.microsoft.com/office/powerpoint/2010/main" val="4210596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60A134-5ADD-46D6-9DA9-28DC9ACCCDF0}" type="slidenum">
              <a:rPr lang="en-US" smtClean="0"/>
              <a:t>9</a:t>
            </a:fld>
            <a:endParaRPr lang="en-US" dirty="0"/>
          </a:p>
        </p:txBody>
      </p:sp>
    </p:spTree>
    <p:extLst>
      <p:ext uri="{BB962C8B-B14F-4D97-AF65-F5344CB8AC3E}">
        <p14:creationId xmlns:p14="http://schemas.microsoft.com/office/powerpoint/2010/main" val="637494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15851-E56D-42EA-9BFA-930B519057A2}" type="slidenum">
              <a:rPr lang="en-US" smtClean="0"/>
              <a:t>16</a:t>
            </a:fld>
            <a:endParaRPr lang="en-US" dirty="0"/>
          </a:p>
        </p:txBody>
      </p:sp>
    </p:spTree>
    <p:extLst>
      <p:ext uri="{BB962C8B-B14F-4D97-AF65-F5344CB8AC3E}">
        <p14:creationId xmlns:p14="http://schemas.microsoft.com/office/powerpoint/2010/main" val="1914874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60A134-5ADD-46D6-9DA9-28DC9ACCCDF0}" type="slidenum">
              <a:rPr lang="en-US" smtClean="0"/>
              <a:t>25</a:t>
            </a:fld>
            <a:endParaRPr lang="en-US" dirty="0"/>
          </a:p>
        </p:txBody>
      </p:sp>
    </p:spTree>
    <p:extLst>
      <p:ext uri="{BB962C8B-B14F-4D97-AF65-F5344CB8AC3E}">
        <p14:creationId xmlns:p14="http://schemas.microsoft.com/office/powerpoint/2010/main" val="879520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15851-E56D-42EA-9BFA-930B519057A2}" type="slidenum">
              <a:rPr lang="en-US" smtClean="0"/>
              <a:t>27</a:t>
            </a:fld>
            <a:endParaRPr lang="en-US" dirty="0"/>
          </a:p>
        </p:txBody>
      </p:sp>
    </p:spTree>
    <p:extLst>
      <p:ext uri="{BB962C8B-B14F-4D97-AF65-F5344CB8AC3E}">
        <p14:creationId xmlns:p14="http://schemas.microsoft.com/office/powerpoint/2010/main" val="40056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ED84-8F32-F242-62D0-017475AFC2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3D37F0-CBD2-E4C9-202C-48C6F8788D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345205-3F3B-D838-7C1E-BA9F6F1AD67E}"/>
              </a:ext>
            </a:extLst>
          </p:cNvPr>
          <p:cNvSpPr>
            <a:spLocks noGrp="1"/>
          </p:cNvSpPr>
          <p:nvPr>
            <p:ph type="dt" sz="half" idx="10"/>
          </p:nvPr>
        </p:nvSpPr>
        <p:spPr/>
        <p:txBody>
          <a:bodyPr/>
          <a:lstStyle/>
          <a:p>
            <a:fld id="{93AA5770-2B74-413D-B3A6-527A9C850ED0}" type="datetimeFigureOut">
              <a:rPr lang="en-US" smtClean="0"/>
              <a:t>12/3/2024</a:t>
            </a:fld>
            <a:endParaRPr lang="en-US" dirty="0"/>
          </a:p>
        </p:txBody>
      </p:sp>
      <p:sp>
        <p:nvSpPr>
          <p:cNvPr id="5" name="Footer Placeholder 4">
            <a:extLst>
              <a:ext uri="{FF2B5EF4-FFF2-40B4-BE49-F238E27FC236}">
                <a16:creationId xmlns:a16="http://schemas.microsoft.com/office/drawing/2014/main" id="{76DC44D7-A230-EF0C-073C-C717DDD22E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7B8A90-6CB8-ECAD-61CA-CB55EDE7621B}"/>
              </a:ext>
            </a:extLst>
          </p:cNvPr>
          <p:cNvSpPr>
            <a:spLocks noGrp="1"/>
          </p:cNvSpPr>
          <p:nvPr>
            <p:ph type="sldNum" sz="quarter" idx="12"/>
          </p:nvPr>
        </p:nvSpPr>
        <p:spPr/>
        <p:txBody>
          <a:bodyPr/>
          <a:lstStyle/>
          <a:p>
            <a:fld id="{56DDCC50-AB76-457F-8621-99D9A535C728}" type="slidenum">
              <a:rPr lang="en-US" smtClean="0"/>
              <a:t>‹#›</a:t>
            </a:fld>
            <a:endParaRPr lang="en-US" dirty="0"/>
          </a:p>
        </p:txBody>
      </p:sp>
    </p:spTree>
    <p:extLst>
      <p:ext uri="{BB962C8B-B14F-4D97-AF65-F5344CB8AC3E}">
        <p14:creationId xmlns:p14="http://schemas.microsoft.com/office/powerpoint/2010/main" val="310841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0367F-D8AC-A110-8ACB-8376B72C48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6113BD-125B-8F87-B4C1-8AA4132961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702536-5DFF-1137-ADC0-AFA284D52782}"/>
              </a:ext>
            </a:extLst>
          </p:cNvPr>
          <p:cNvSpPr>
            <a:spLocks noGrp="1"/>
          </p:cNvSpPr>
          <p:nvPr>
            <p:ph type="dt" sz="half" idx="10"/>
          </p:nvPr>
        </p:nvSpPr>
        <p:spPr/>
        <p:txBody>
          <a:bodyPr/>
          <a:lstStyle/>
          <a:p>
            <a:fld id="{93AA5770-2B74-413D-B3A6-527A9C850ED0}" type="datetimeFigureOut">
              <a:rPr lang="en-US" smtClean="0"/>
              <a:t>12/3/2024</a:t>
            </a:fld>
            <a:endParaRPr lang="en-US" dirty="0"/>
          </a:p>
        </p:txBody>
      </p:sp>
      <p:sp>
        <p:nvSpPr>
          <p:cNvPr id="5" name="Footer Placeholder 4">
            <a:extLst>
              <a:ext uri="{FF2B5EF4-FFF2-40B4-BE49-F238E27FC236}">
                <a16:creationId xmlns:a16="http://schemas.microsoft.com/office/drawing/2014/main" id="{5D3A0DD0-B977-022E-1314-10AAB3C4E3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69F7E9-17FF-FDDD-3DBE-8596D283B0EB}"/>
              </a:ext>
            </a:extLst>
          </p:cNvPr>
          <p:cNvSpPr>
            <a:spLocks noGrp="1"/>
          </p:cNvSpPr>
          <p:nvPr>
            <p:ph type="sldNum" sz="quarter" idx="12"/>
          </p:nvPr>
        </p:nvSpPr>
        <p:spPr/>
        <p:txBody>
          <a:bodyPr/>
          <a:lstStyle/>
          <a:p>
            <a:fld id="{56DDCC50-AB76-457F-8621-99D9A535C728}" type="slidenum">
              <a:rPr lang="en-US" smtClean="0"/>
              <a:t>‹#›</a:t>
            </a:fld>
            <a:endParaRPr lang="en-US" dirty="0"/>
          </a:p>
        </p:txBody>
      </p:sp>
    </p:spTree>
    <p:extLst>
      <p:ext uri="{BB962C8B-B14F-4D97-AF65-F5344CB8AC3E}">
        <p14:creationId xmlns:p14="http://schemas.microsoft.com/office/powerpoint/2010/main" val="275197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113832-E547-95E1-CFD2-749FFF981D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3AB6E2-B1A1-D7BA-6E72-FE8B941722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2D3A6-7685-23BC-3E16-2C8BF42BF108}"/>
              </a:ext>
            </a:extLst>
          </p:cNvPr>
          <p:cNvSpPr>
            <a:spLocks noGrp="1"/>
          </p:cNvSpPr>
          <p:nvPr>
            <p:ph type="dt" sz="half" idx="10"/>
          </p:nvPr>
        </p:nvSpPr>
        <p:spPr/>
        <p:txBody>
          <a:bodyPr/>
          <a:lstStyle/>
          <a:p>
            <a:fld id="{93AA5770-2B74-413D-B3A6-527A9C850ED0}" type="datetimeFigureOut">
              <a:rPr lang="en-US" smtClean="0"/>
              <a:t>12/3/2024</a:t>
            </a:fld>
            <a:endParaRPr lang="en-US" dirty="0"/>
          </a:p>
        </p:txBody>
      </p:sp>
      <p:sp>
        <p:nvSpPr>
          <p:cNvPr id="5" name="Footer Placeholder 4">
            <a:extLst>
              <a:ext uri="{FF2B5EF4-FFF2-40B4-BE49-F238E27FC236}">
                <a16:creationId xmlns:a16="http://schemas.microsoft.com/office/drawing/2014/main" id="{217A97BD-974D-E2F3-7850-7CFDF13371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108B5E-C63E-8485-02FD-2D98EBC1AF41}"/>
              </a:ext>
            </a:extLst>
          </p:cNvPr>
          <p:cNvSpPr>
            <a:spLocks noGrp="1"/>
          </p:cNvSpPr>
          <p:nvPr>
            <p:ph type="sldNum" sz="quarter" idx="12"/>
          </p:nvPr>
        </p:nvSpPr>
        <p:spPr/>
        <p:txBody>
          <a:bodyPr/>
          <a:lstStyle/>
          <a:p>
            <a:fld id="{56DDCC50-AB76-457F-8621-99D9A535C728}" type="slidenum">
              <a:rPr lang="en-US" smtClean="0"/>
              <a:t>‹#›</a:t>
            </a:fld>
            <a:endParaRPr lang="en-US" dirty="0"/>
          </a:p>
        </p:txBody>
      </p:sp>
    </p:spTree>
    <p:extLst>
      <p:ext uri="{BB962C8B-B14F-4D97-AF65-F5344CB8AC3E}">
        <p14:creationId xmlns:p14="http://schemas.microsoft.com/office/powerpoint/2010/main" val="359358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3B232-100D-ED5E-2225-5E471A2B08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C273AF-F822-EC1F-E8C6-65D8EDF3A6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9599D-2D7E-8526-3A32-01F332810550}"/>
              </a:ext>
            </a:extLst>
          </p:cNvPr>
          <p:cNvSpPr>
            <a:spLocks noGrp="1"/>
          </p:cNvSpPr>
          <p:nvPr>
            <p:ph type="dt" sz="half" idx="10"/>
          </p:nvPr>
        </p:nvSpPr>
        <p:spPr/>
        <p:txBody>
          <a:bodyPr/>
          <a:lstStyle/>
          <a:p>
            <a:fld id="{93AA5770-2B74-413D-B3A6-527A9C850ED0}" type="datetimeFigureOut">
              <a:rPr lang="en-US" smtClean="0"/>
              <a:t>12/3/2024</a:t>
            </a:fld>
            <a:endParaRPr lang="en-US" dirty="0"/>
          </a:p>
        </p:txBody>
      </p:sp>
      <p:sp>
        <p:nvSpPr>
          <p:cNvPr id="5" name="Footer Placeholder 4">
            <a:extLst>
              <a:ext uri="{FF2B5EF4-FFF2-40B4-BE49-F238E27FC236}">
                <a16:creationId xmlns:a16="http://schemas.microsoft.com/office/drawing/2014/main" id="{2309CA8E-4E8C-2D13-17F1-1C95FA6895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2F2201-3DFC-787D-5557-7FEF4D174209}"/>
              </a:ext>
            </a:extLst>
          </p:cNvPr>
          <p:cNvSpPr>
            <a:spLocks noGrp="1"/>
          </p:cNvSpPr>
          <p:nvPr>
            <p:ph type="sldNum" sz="quarter" idx="12"/>
          </p:nvPr>
        </p:nvSpPr>
        <p:spPr/>
        <p:txBody>
          <a:bodyPr/>
          <a:lstStyle/>
          <a:p>
            <a:fld id="{56DDCC50-AB76-457F-8621-99D9A535C728}" type="slidenum">
              <a:rPr lang="en-US" smtClean="0"/>
              <a:t>‹#›</a:t>
            </a:fld>
            <a:endParaRPr lang="en-US" dirty="0"/>
          </a:p>
        </p:txBody>
      </p:sp>
    </p:spTree>
    <p:extLst>
      <p:ext uri="{BB962C8B-B14F-4D97-AF65-F5344CB8AC3E}">
        <p14:creationId xmlns:p14="http://schemas.microsoft.com/office/powerpoint/2010/main" val="175607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BD38-4D1E-25AA-B4CC-7B9A726DFB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BEC70D-3357-C0F3-A9CA-375BCF1AC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7D0E9-87CD-4C37-40AB-0A69FD349172}"/>
              </a:ext>
            </a:extLst>
          </p:cNvPr>
          <p:cNvSpPr>
            <a:spLocks noGrp="1"/>
          </p:cNvSpPr>
          <p:nvPr>
            <p:ph type="dt" sz="half" idx="10"/>
          </p:nvPr>
        </p:nvSpPr>
        <p:spPr/>
        <p:txBody>
          <a:bodyPr/>
          <a:lstStyle/>
          <a:p>
            <a:fld id="{93AA5770-2B74-413D-B3A6-527A9C850ED0}" type="datetimeFigureOut">
              <a:rPr lang="en-US" smtClean="0"/>
              <a:t>12/3/2024</a:t>
            </a:fld>
            <a:endParaRPr lang="en-US" dirty="0"/>
          </a:p>
        </p:txBody>
      </p:sp>
      <p:sp>
        <p:nvSpPr>
          <p:cNvPr id="5" name="Footer Placeholder 4">
            <a:extLst>
              <a:ext uri="{FF2B5EF4-FFF2-40B4-BE49-F238E27FC236}">
                <a16:creationId xmlns:a16="http://schemas.microsoft.com/office/drawing/2014/main" id="{B7EABCFC-1C70-3E3F-D2CC-0DA4DBAAAA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4BC028-C2AC-EAB8-E117-38C17F2177DA}"/>
              </a:ext>
            </a:extLst>
          </p:cNvPr>
          <p:cNvSpPr>
            <a:spLocks noGrp="1"/>
          </p:cNvSpPr>
          <p:nvPr>
            <p:ph type="sldNum" sz="quarter" idx="12"/>
          </p:nvPr>
        </p:nvSpPr>
        <p:spPr/>
        <p:txBody>
          <a:bodyPr/>
          <a:lstStyle/>
          <a:p>
            <a:fld id="{56DDCC50-AB76-457F-8621-99D9A535C728}" type="slidenum">
              <a:rPr lang="en-US" smtClean="0"/>
              <a:t>‹#›</a:t>
            </a:fld>
            <a:endParaRPr lang="en-US" dirty="0"/>
          </a:p>
        </p:txBody>
      </p:sp>
    </p:spTree>
    <p:extLst>
      <p:ext uri="{BB962C8B-B14F-4D97-AF65-F5344CB8AC3E}">
        <p14:creationId xmlns:p14="http://schemas.microsoft.com/office/powerpoint/2010/main" val="424605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19981-0626-50EF-B613-E1FAB5240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59620B-4B65-14A1-5DB5-68ED906586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29BDBB-13BA-71E7-F143-A2A7FDD680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FB50E4-CBA4-105B-3036-50B12BED1E7B}"/>
              </a:ext>
            </a:extLst>
          </p:cNvPr>
          <p:cNvSpPr>
            <a:spLocks noGrp="1"/>
          </p:cNvSpPr>
          <p:nvPr>
            <p:ph type="dt" sz="half" idx="10"/>
          </p:nvPr>
        </p:nvSpPr>
        <p:spPr/>
        <p:txBody>
          <a:bodyPr/>
          <a:lstStyle/>
          <a:p>
            <a:fld id="{93AA5770-2B74-413D-B3A6-527A9C850ED0}" type="datetimeFigureOut">
              <a:rPr lang="en-US" smtClean="0"/>
              <a:t>12/3/2024</a:t>
            </a:fld>
            <a:endParaRPr lang="en-US" dirty="0"/>
          </a:p>
        </p:txBody>
      </p:sp>
      <p:sp>
        <p:nvSpPr>
          <p:cNvPr id="6" name="Footer Placeholder 5">
            <a:extLst>
              <a:ext uri="{FF2B5EF4-FFF2-40B4-BE49-F238E27FC236}">
                <a16:creationId xmlns:a16="http://schemas.microsoft.com/office/drawing/2014/main" id="{37CCE7DB-1BF2-E8AC-5342-BE0F050904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A2CCCC-3EE6-117E-70F4-9DB6C392C90D}"/>
              </a:ext>
            </a:extLst>
          </p:cNvPr>
          <p:cNvSpPr>
            <a:spLocks noGrp="1"/>
          </p:cNvSpPr>
          <p:nvPr>
            <p:ph type="sldNum" sz="quarter" idx="12"/>
          </p:nvPr>
        </p:nvSpPr>
        <p:spPr/>
        <p:txBody>
          <a:bodyPr/>
          <a:lstStyle/>
          <a:p>
            <a:fld id="{56DDCC50-AB76-457F-8621-99D9A535C728}" type="slidenum">
              <a:rPr lang="en-US" smtClean="0"/>
              <a:t>‹#›</a:t>
            </a:fld>
            <a:endParaRPr lang="en-US" dirty="0"/>
          </a:p>
        </p:txBody>
      </p:sp>
    </p:spTree>
    <p:extLst>
      <p:ext uri="{BB962C8B-B14F-4D97-AF65-F5344CB8AC3E}">
        <p14:creationId xmlns:p14="http://schemas.microsoft.com/office/powerpoint/2010/main" val="177337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524D-4522-2004-FB38-6D2F39190C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F428BE-9CE7-61BA-1B74-2430EDEB3E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D3B22C-18AF-CEE5-C05B-AD38DF87C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298B02-ABB0-57D7-E434-085927B81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FFF94B-2808-A99A-5FA5-B960D2B886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A25065-977E-5302-4EA6-C8F3FA35E47D}"/>
              </a:ext>
            </a:extLst>
          </p:cNvPr>
          <p:cNvSpPr>
            <a:spLocks noGrp="1"/>
          </p:cNvSpPr>
          <p:nvPr>
            <p:ph type="dt" sz="half" idx="10"/>
          </p:nvPr>
        </p:nvSpPr>
        <p:spPr/>
        <p:txBody>
          <a:bodyPr/>
          <a:lstStyle/>
          <a:p>
            <a:fld id="{93AA5770-2B74-413D-B3A6-527A9C850ED0}" type="datetimeFigureOut">
              <a:rPr lang="en-US" smtClean="0"/>
              <a:t>12/3/2024</a:t>
            </a:fld>
            <a:endParaRPr lang="en-US" dirty="0"/>
          </a:p>
        </p:txBody>
      </p:sp>
      <p:sp>
        <p:nvSpPr>
          <p:cNvPr id="8" name="Footer Placeholder 7">
            <a:extLst>
              <a:ext uri="{FF2B5EF4-FFF2-40B4-BE49-F238E27FC236}">
                <a16:creationId xmlns:a16="http://schemas.microsoft.com/office/drawing/2014/main" id="{A9FA4804-3EE5-4E99-56C5-6ADADC6793B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82969FB-ED4B-0EC1-6378-308330C9A24F}"/>
              </a:ext>
            </a:extLst>
          </p:cNvPr>
          <p:cNvSpPr>
            <a:spLocks noGrp="1"/>
          </p:cNvSpPr>
          <p:nvPr>
            <p:ph type="sldNum" sz="quarter" idx="12"/>
          </p:nvPr>
        </p:nvSpPr>
        <p:spPr/>
        <p:txBody>
          <a:bodyPr/>
          <a:lstStyle/>
          <a:p>
            <a:fld id="{56DDCC50-AB76-457F-8621-99D9A535C728}" type="slidenum">
              <a:rPr lang="en-US" smtClean="0"/>
              <a:t>‹#›</a:t>
            </a:fld>
            <a:endParaRPr lang="en-US" dirty="0"/>
          </a:p>
        </p:txBody>
      </p:sp>
    </p:spTree>
    <p:extLst>
      <p:ext uri="{BB962C8B-B14F-4D97-AF65-F5344CB8AC3E}">
        <p14:creationId xmlns:p14="http://schemas.microsoft.com/office/powerpoint/2010/main" val="209695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B9E3-2EA7-CA38-6D1C-EAD4FBE1BE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82FA2D-71E3-066D-2ED3-56A982A03F2A}"/>
              </a:ext>
            </a:extLst>
          </p:cNvPr>
          <p:cNvSpPr>
            <a:spLocks noGrp="1"/>
          </p:cNvSpPr>
          <p:nvPr>
            <p:ph type="dt" sz="half" idx="10"/>
          </p:nvPr>
        </p:nvSpPr>
        <p:spPr/>
        <p:txBody>
          <a:bodyPr/>
          <a:lstStyle/>
          <a:p>
            <a:fld id="{93AA5770-2B74-413D-B3A6-527A9C850ED0}" type="datetimeFigureOut">
              <a:rPr lang="en-US" smtClean="0"/>
              <a:t>12/3/2024</a:t>
            </a:fld>
            <a:endParaRPr lang="en-US" dirty="0"/>
          </a:p>
        </p:txBody>
      </p:sp>
      <p:sp>
        <p:nvSpPr>
          <p:cNvPr id="4" name="Footer Placeholder 3">
            <a:extLst>
              <a:ext uri="{FF2B5EF4-FFF2-40B4-BE49-F238E27FC236}">
                <a16:creationId xmlns:a16="http://schemas.microsoft.com/office/drawing/2014/main" id="{8203FD32-869D-5990-88C4-2DCEE6837BA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D1BD57C-20D6-7353-4AA1-AFF9C2D7A2E1}"/>
              </a:ext>
            </a:extLst>
          </p:cNvPr>
          <p:cNvSpPr>
            <a:spLocks noGrp="1"/>
          </p:cNvSpPr>
          <p:nvPr>
            <p:ph type="sldNum" sz="quarter" idx="12"/>
          </p:nvPr>
        </p:nvSpPr>
        <p:spPr/>
        <p:txBody>
          <a:bodyPr/>
          <a:lstStyle/>
          <a:p>
            <a:fld id="{56DDCC50-AB76-457F-8621-99D9A535C728}" type="slidenum">
              <a:rPr lang="en-US" smtClean="0"/>
              <a:t>‹#›</a:t>
            </a:fld>
            <a:endParaRPr lang="en-US" dirty="0"/>
          </a:p>
        </p:txBody>
      </p:sp>
    </p:spTree>
    <p:extLst>
      <p:ext uri="{BB962C8B-B14F-4D97-AF65-F5344CB8AC3E}">
        <p14:creationId xmlns:p14="http://schemas.microsoft.com/office/powerpoint/2010/main" val="297346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ACDF6B-2EE2-6D7F-6A6C-F7EC86C1DE19}"/>
              </a:ext>
            </a:extLst>
          </p:cNvPr>
          <p:cNvSpPr>
            <a:spLocks noGrp="1"/>
          </p:cNvSpPr>
          <p:nvPr>
            <p:ph type="dt" sz="half" idx="10"/>
          </p:nvPr>
        </p:nvSpPr>
        <p:spPr/>
        <p:txBody>
          <a:bodyPr/>
          <a:lstStyle/>
          <a:p>
            <a:fld id="{93AA5770-2B74-413D-B3A6-527A9C850ED0}" type="datetimeFigureOut">
              <a:rPr lang="en-US" smtClean="0"/>
              <a:t>12/3/2024</a:t>
            </a:fld>
            <a:endParaRPr lang="en-US" dirty="0"/>
          </a:p>
        </p:txBody>
      </p:sp>
      <p:sp>
        <p:nvSpPr>
          <p:cNvPr id="3" name="Footer Placeholder 2">
            <a:extLst>
              <a:ext uri="{FF2B5EF4-FFF2-40B4-BE49-F238E27FC236}">
                <a16:creationId xmlns:a16="http://schemas.microsoft.com/office/drawing/2014/main" id="{C1016DF0-E982-24EA-8DB3-5C13B9037CD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2F67082-C183-4189-B809-779ADCCED19C}"/>
              </a:ext>
            </a:extLst>
          </p:cNvPr>
          <p:cNvSpPr>
            <a:spLocks noGrp="1"/>
          </p:cNvSpPr>
          <p:nvPr>
            <p:ph type="sldNum" sz="quarter" idx="12"/>
          </p:nvPr>
        </p:nvSpPr>
        <p:spPr/>
        <p:txBody>
          <a:bodyPr/>
          <a:lstStyle/>
          <a:p>
            <a:fld id="{56DDCC50-AB76-457F-8621-99D9A535C728}" type="slidenum">
              <a:rPr lang="en-US" smtClean="0"/>
              <a:t>‹#›</a:t>
            </a:fld>
            <a:endParaRPr lang="en-US" dirty="0"/>
          </a:p>
        </p:txBody>
      </p:sp>
    </p:spTree>
    <p:extLst>
      <p:ext uri="{BB962C8B-B14F-4D97-AF65-F5344CB8AC3E}">
        <p14:creationId xmlns:p14="http://schemas.microsoft.com/office/powerpoint/2010/main" val="90429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5739-507E-B4B3-11E9-A7B33CF79E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DB6BE5-4B64-2DD0-15E1-FF7350A6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960633-3ADB-F6C4-443E-A4DC3972B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05985-C2E6-2FC3-F5A5-E47E2F68F7C1}"/>
              </a:ext>
            </a:extLst>
          </p:cNvPr>
          <p:cNvSpPr>
            <a:spLocks noGrp="1"/>
          </p:cNvSpPr>
          <p:nvPr>
            <p:ph type="dt" sz="half" idx="10"/>
          </p:nvPr>
        </p:nvSpPr>
        <p:spPr/>
        <p:txBody>
          <a:bodyPr/>
          <a:lstStyle/>
          <a:p>
            <a:fld id="{93AA5770-2B74-413D-B3A6-527A9C850ED0}" type="datetimeFigureOut">
              <a:rPr lang="en-US" smtClean="0"/>
              <a:t>12/3/2024</a:t>
            </a:fld>
            <a:endParaRPr lang="en-US" dirty="0"/>
          </a:p>
        </p:txBody>
      </p:sp>
      <p:sp>
        <p:nvSpPr>
          <p:cNvPr id="6" name="Footer Placeholder 5">
            <a:extLst>
              <a:ext uri="{FF2B5EF4-FFF2-40B4-BE49-F238E27FC236}">
                <a16:creationId xmlns:a16="http://schemas.microsoft.com/office/drawing/2014/main" id="{992C57B0-FE38-C256-60DC-1E561EF4BC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8ED539-F7C8-4AB4-5B63-497F7EC68E8B}"/>
              </a:ext>
            </a:extLst>
          </p:cNvPr>
          <p:cNvSpPr>
            <a:spLocks noGrp="1"/>
          </p:cNvSpPr>
          <p:nvPr>
            <p:ph type="sldNum" sz="quarter" idx="12"/>
          </p:nvPr>
        </p:nvSpPr>
        <p:spPr/>
        <p:txBody>
          <a:bodyPr/>
          <a:lstStyle/>
          <a:p>
            <a:fld id="{56DDCC50-AB76-457F-8621-99D9A535C728}" type="slidenum">
              <a:rPr lang="en-US" smtClean="0"/>
              <a:t>‹#›</a:t>
            </a:fld>
            <a:endParaRPr lang="en-US" dirty="0"/>
          </a:p>
        </p:txBody>
      </p:sp>
    </p:spTree>
    <p:extLst>
      <p:ext uri="{BB962C8B-B14F-4D97-AF65-F5344CB8AC3E}">
        <p14:creationId xmlns:p14="http://schemas.microsoft.com/office/powerpoint/2010/main" val="395022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B351-63A4-3536-4DB1-E0C902A8E2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96535B-F117-7236-BFB9-DCAE4A1C2C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F1C8733-47D6-FAEE-E34B-99EA04B89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1537F-E3AD-6AD8-A22E-0155E3DF1A47}"/>
              </a:ext>
            </a:extLst>
          </p:cNvPr>
          <p:cNvSpPr>
            <a:spLocks noGrp="1"/>
          </p:cNvSpPr>
          <p:nvPr>
            <p:ph type="dt" sz="half" idx="10"/>
          </p:nvPr>
        </p:nvSpPr>
        <p:spPr/>
        <p:txBody>
          <a:bodyPr/>
          <a:lstStyle/>
          <a:p>
            <a:fld id="{93AA5770-2B74-413D-B3A6-527A9C850ED0}" type="datetimeFigureOut">
              <a:rPr lang="en-US" smtClean="0"/>
              <a:t>12/3/2024</a:t>
            </a:fld>
            <a:endParaRPr lang="en-US" dirty="0"/>
          </a:p>
        </p:txBody>
      </p:sp>
      <p:sp>
        <p:nvSpPr>
          <p:cNvPr id="6" name="Footer Placeholder 5">
            <a:extLst>
              <a:ext uri="{FF2B5EF4-FFF2-40B4-BE49-F238E27FC236}">
                <a16:creationId xmlns:a16="http://schemas.microsoft.com/office/drawing/2014/main" id="{FE3B8DDC-11D2-6AA7-90EB-F5040031CB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AA13CF-7693-3FD7-9E9E-EE9977486BDA}"/>
              </a:ext>
            </a:extLst>
          </p:cNvPr>
          <p:cNvSpPr>
            <a:spLocks noGrp="1"/>
          </p:cNvSpPr>
          <p:nvPr>
            <p:ph type="sldNum" sz="quarter" idx="12"/>
          </p:nvPr>
        </p:nvSpPr>
        <p:spPr/>
        <p:txBody>
          <a:bodyPr/>
          <a:lstStyle/>
          <a:p>
            <a:fld id="{56DDCC50-AB76-457F-8621-99D9A535C728}" type="slidenum">
              <a:rPr lang="en-US" smtClean="0"/>
              <a:t>‹#›</a:t>
            </a:fld>
            <a:endParaRPr lang="en-US" dirty="0"/>
          </a:p>
        </p:txBody>
      </p:sp>
    </p:spTree>
    <p:extLst>
      <p:ext uri="{BB962C8B-B14F-4D97-AF65-F5344CB8AC3E}">
        <p14:creationId xmlns:p14="http://schemas.microsoft.com/office/powerpoint/2010/main" val="144376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E184FE-CBBC-FD9B-08D8-9C5AE0478A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4B98F6-F778-EC9E-713B-F69BF48918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B7E42-AB9F-9CE3-95B7-FD11E938E4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A5770-2B74-413D-B3A6-527A9C850ED0}" type="datetimeFigureOut">
              <a:rPr lang="en-US" smtClean="0"/>
              <a:t>12/3/2024</a:t>
            </a:fld>
            <a:endParaRPr lang="en-US" dirty="0"/>
          </a:p>
        </p:txBody>
      </p:sp>
      <p:sp>
        <p:nvSpPr>
          <p:cNvPr id="5" name="Footer Placeholder 4">
            <a:extLst>
              <a:ext uri="{FF2B5EF4-FFF2-40B4-BE49-F238E27FC236}">
                <a16:creationId xmlns:a16="http://schemas.microsoft.com/office/drawing/2014/main" id="{CFBD1023-7F8A-5983-2F4F-B94464B352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4FF985-3621-66C2-8C75-78B4CE2A30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DCC50-AB76-457F-8621-99D9A535C728}" type="slidenum">
              <a:rPr lang="en-US" smtClean="0"/>
              <a:t>‹#›</a:t>
            </a:fld>
            <a:endParaRPr lang="en-US" dirty="0"/>
          </a:p>
        </p:txBody>
      </p:sp>
    </p:spTree>
    <p:extLst>
      <p:ext uri="{BB962C8B-B14F-4D97-AF65-F5344CB8AC3E}">
        <p14:creationId xmlns:p14="http://schemas.microsoft.com/office/powerpoint/2010/main" val="2011191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package" Target="../embeddings/Microsoft_Excel_Worksheet.xlsx"/><Relationship Id="rId5" Type="http://schemas.openxmlformats.org/officeDocument/2006/relationships/image" Target="../media/image10.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5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www.employeenavigator.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hyperlink" Target="mailto:wellness@butternutmountainfarm.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7.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70270AE-AD3C-46AC-A068-CFDBF916100C}"/>
              </a:ext>
            </a:extLst>
          </p:cNvPr>
          <p:cNvPicPr>
            <a:picLocks noChangeAspect="1"/>
          </p:cNvPicPr>
          <p:nvPr/>
        </p:nvPicPr>
        <p:blipFill>
          <a:blip r:embed="rId3"/>
          <a:stretch>
            <a:fillRect/>
          </a:stretch>
        </p:blipFill>
        <p:spPr>
          <a:xfrm>
            <a:off x="4703636" y="1107515"/>
            <a:ext cx="6791940" cy="4447996"/>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4981A24B-27F6-0A27-6776-FC62CF98A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41185"/>
            <a:ext cx="1821553" cy="716815"/>
          </a:xfrm>
          <a:prstGeom prst="rect">
            <a:avLst/>
          </a:prstGeom>
        </p:spPr>
      </p:pic>
      <p:pic>
        <p:nvPicPr>
          <p:cNvPr id="2" name="Picture 1" descr="Image result for butternut farm vermont">
            <a:extLst>
              <a:ext uri="{FF2B5EF4-FFF2-40B4-BE49-F238E27FC236}">
                <a16:creationId xmlns:a16="http://schemas.microsoft.com/office/drawing/2014/main" id="{AB90CFC8-D293-2DB3-6B47-8212ABCD94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47134" y="491557"/>
            <a:ext cx="3378505" cy="2445489"/>
          </a:xfrm>
          <a:prstGeom prst="rect">
            <a:avLst/>
          </a:prstGeom>
          <a:noFill/>
        </p:spPr>
      </p:pic>
      <p:sp>
        <p:nvSpPr>
          <p:cNvPr id="5" name="TextBox 4">
            <a:extLst>
              <a:ext uri="{FF2B5EF4-FFF2-40B4-BE49-F238E27FC236}">
                <a16:creationId xmlns:a16="http://schemas.microsoft.com/office/drawing/2014/main" id="{98EBB58B-4532-3916-168D-29214CCC4FE2}"/>
              </a:ext>
            </a:extLst>
          </p:cNvPr>
          <p:cNvSpPr txBox="1"/>
          <p:nvPr/>
        </p:nvSpPr>
        <p:spPr>
          <a:xfrm>
            <a:off x="1184987" y="5663682"/>
            <a:ext cx="8143392" cy="369332"/>
          </a:xfrm>
          <a:prstGeom prst="rect">
            <a:avLst/>
          </a:prstGeom>
          <a:noFill/>
        </p:spPr>
        <p:txBody>
          <a:bodyPr wrap="square" rtlCol="0">
            <a:spAutoFit/>
          </a:bodyPr>
          <a:lstStyle/>
          <a:p>
            <a:r>
              <a:rPr lang="en-US" dirty="0">
                <a:highlight>
                  <a:srgbClr val="FFFF00"/>
                </a:highlight>
              </a:rPr>
              <a:t>Opens: Monday, December 2</a:t>
            </a:r>
            <a:r>
              <a:rPr lang="en-US" baseline="30000" dirty="0">
                <a:highlight>
                  <a:srgbClr val="FFFF00"/>
                </a:highlight>
              </a:rPr>
              <a:t>nd</a:t>
            </a:r>
            <a:r>
              <a:rPr lang="en-US" dirty="0">
                <a:highlight>
                  <a:srgbClr val="FFFF00"/>
                </a:highlight>
              </a:rPr>
              <a:t>, 2024, to Monday, December 16</a:t>
            </a:r>
            <a:r>
              <a:rPr lang="en-US" baseline="30000" dirty="0">
                <a:highlight>
                  <a:srgbClr val="FFFF00"/>
                </a:highlight>
              </a:rPr>
              <a:t>th</a:t>
            </a:r>
            <a:r>
              <a:rPr lang="en-US" dirty="0">
                <a:highlight>
                  <a:srgbClr val="FFFF00"/>
                </a:highlight>
              </a:rPr>
              <a:t>, 2024</a:t>
            </a:r>
          </a:p>
        </p:txBody>
      </p:sp>
    </p:spTree>
    <p:extLst>
      <p:ext uri="{BB962C8B-B14F-4D97-AF65-F5344CB8AC3E}">
        <p14:creationId xmlns:p14="http://schemas.microsoft.com/office/powerpoint/2010/main" val="223931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99853A-BAE4-66AF-3247-1AE7988AEFE3}"/>
              </a:ext>
            </a:extLst>
          </p:cNvPr>
          <p:cNvSpPr/>
          <p:nvPr/>
        </p:nvSpPr>
        <p:spPr>
          <a:xfrm>
            <a:off x="0" y="113011"/>
            <a:ext cx="121920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289174"/>
            <a:ext cx="10763794" cy="769441"/>
          </a:xfrm>
          <a:prstGeom prst="rect">
            <a:avLst/>
          </a:prstGeom>
          <a:noFill/>
        </p:spPr>
        <p:txBody>
          <a:bodyPr wrap="square" rtlCol="0">
            <a:spAutoFit/>
          </a:bodyPr>
          <a:lstStyle/>
          <a:p>
            <a:r>
              <a:rPr lang="en-US" sz="4400" b="1" dirty="0">
                <a:solidFill>
                  <a:schemeClr val="bg1"/>
                </a:solidFill>
                <a:latin typeface="+mj-lt"/>
              </a:rPr>
              <a:t>Pharmacy - Retail</a:t>
            </a:r>
          </a:p>
        </p:txBody>
      </p:sp>
      <p:sp>
        <p:nvSpPr>
          <p:cNvPr id="5" name="Rectangle 4">
            <a:extLst>
              <a:ext uri="{FF2B5EF4-FFF2-40B4-BE49-F238E27FC236}">
                <a16:creationId xmlns:a16="http://schemas.microsoft.com/office/drawing/2014/main" id="{FC655FF9-89BB-2226-ACAA-27E2D06EECFC}"/>
              </a:ext>
            </a:extLst>
          </p:cNvPr>
          <p:cNvSpPr/>
          <p:nvPr/>
        </p:nvSpPr>
        <p:spPr>
          <a:xfrm>
            <a:off x="10763794" y="2547586"/>
            <a:ext cx="487680" cy="482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ABB50EA5-823F-7FF5-FC4E-B6A5EBE1A801}"/>
              </a:ext>
            </a:extLst>
          </p:cNvPr>
          <p:cNvPicPr>
            <a:picLocks noChangeAspect="1"/>
          </p:cNvPicPr>
          <p:nvPr/>
        </p:nvPicPr>
        <p:blipFill>
          <a:blip r:embed="rId2"/>
          <a:stretch>
            <a:fillRect/>
          </a:stretch>
        </p:blipFill>
        <p:spPr>
          <a:xfrm>
            <a:off x="9884188" y="237108"/>
            <a:ext cx="1902614" cy="1005840"/>
          </a:xfrm>
          <a:prstGeom prst="rect">
            <a:avLst/>
          </a:prstGeom>
        </p:spPr>
      </p:pic>
      <p:pic>
        <p:nvPicPr>
          <p:cNvPr id="30" name="Picture 29">
            <a:extLst>
              <a:ext uri="{FF2B5EF4-FFF2-40B4-BE49-F238E27FC236}">
                <a16:creationId xmlns:a16="http://schemas.microsoft.com/office/drawing/2014/main" id="{E93ADDB6-750D-6686-FF54-DD949F43288E}"/>
              </a:ext>
            </a:extLst>
          </p:cNvPr>
          <p:cNvPicPr>
            <a:picLocks noChangeAspect="1"/>
          </p:cNvPicPr>
          <p:nvPr/>
        </p:nvPicPr>
        <p:blipFill>
          <a:blip r:embed="rId3"/>
          <a:stretch>
            <a:fillRect/>
          </a:stretch>
        </p:blipFill>
        <p:spPr>
          <a:xfrm>
            <a:off x="739140" y="1969828"/>
            <a:ext cx="10713719" cy="3474720"/>
          </a:xfrm>
          <a:prstGeom prst="rect">
            <a:avLst/>
          </a:prstGeom>
        </p:spPr>
      </p:pic>
      <p:pic>
        <p:nvPicPr>
          <p:cNvPr id="32" name="Picture 31">
            <a:extLst>
              <a:ext uri="{FF2B5EF4-FFF2-40B4-BE49-F238E27FC236}">
                <a16:creationId xmlns:a16="http://schemas.microsoft.com/office/drawing/2014/main" id="{16C5796D-ABD3-94E1-62FB-73E89D4AFA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3794" y="6196349"/>
            <a:ext cx="1359005" cy="548640"/>
          </a:xfrm>
          <a:prstGeom prst="rect">
            <a:avLst/>
          </a:prstGeom>
        </p:spPr>
      </p:pic>
    </p:spTree>
    <p:extLst>
      <p:ext uri="{BB962C8B-B14F-4D97-AF65-F5344CB8AC3E}">
        <p14:creationId xmlns:p14="http://schemas.microsoft.com/office/powerpoint/2010/main" val="416687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99853A-BAE4-66AF-3247-1AE7988AEFE3}"/>
              </a:ext>
            </a:extLst>
          </p:cNvPr>
          <p:cNvSpPr/>
          <p:nvPr/>
        </p:nvSpPr>
        <p:spPr>
          <a:xfrm>
            <a:off x="0" y="113011"/>
            <a:ext cx="121920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289174"/>
            <a:ext cx="11247120" cy="1323439"/>
          </a:xfrm>
          <a:prstGeom prst="rect">
            <a:avLst/>
          </a:prstGeom>
          <a:noFill/>
        </p:spPr>
        <p:txBody>
          <a:bodyPr wrap="square" rtlCol="0">
            <a:spAutoFit/>
          </a:bodyPr>
          <a:lstStyle/>
          <a:p>
            <a:r>
              <a:rPr lang="en-US" sz="4000" b="1" dirty="0">
                <a:solidFill>
                  <a:schemeClr val="bg1"/>
                </a:solidFill>
                <a:latin typeface="+mj-lt"/>
              </a:rPr>
              <a:t>Pharmacy Change: Anchor Pharmacy/Member Choice</a:t>
            </a:r>
          </a:p>
        </p:txBody>
      </p:sp>
      <p:sp>
        <p:nvSpPr>
          <p:cNvPr id="5" name="Rectangle 4">
            <a:extLst>
              <a:ext uri="{FF2B5EF4-FFF2-40B4-BE49-F238E27FC236}">
                <a16:creationId xmlns:a16="http://schemas.microsoft.com/office/drawing/2014/main" id="{FC655FF9-89BB-2226-ACAA-27E2D06EECFC}"/>
              </a:ext>
            </a:extLst>
          </p:cNvPr>
          <p:cNvSpPr/>
          <p:nvPr/>
        </p:nvSpPr>
        <p:spPr>
          <a:xfrm>
            <a:off x="10763794" y="2547586"/>
            <a:ext cx="487680" cy="482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ABB50EA5-823F-7FF5-FC4E-B6A5EBE1A801}"/>
              </a:ext>
            </a:extLst>
          </p:cNvPr>
          <p:cNvPicPr>
            <a:picLocks noChangeAspect="1"/>
          </p:cNvPicPr>
          <p:nvPr/>
        </p:nvPicPr>
        <p:blipFill>
          <a:blip r:embed="rId2"/>
          <a:stretch>
            <a:fillRect/>
          </a:stretch>
        </p:blipFill>
        <p:spPr>
          <a:xfrm>
            <a:off x="10536792" y="1423016"/>
            <a:ext cx="1383719" cy="731520"/>
          </a:xfrm>
          <a:prstGeom prst="rect">
            <a:avLst/>
          </a:prstGeom>
        </p:spPr>
      </p:pic>
      <p:pic>
        <p:nvPicPr>
          <p:cNvPr id="7" name="Picture 6">
            <a:extLst>
              <a:ext uri="{FF2B5EF4-FFF2-40B4-BE49-F238E27FC236}">
                <a16:creationId xmlns:a16="http://schemas.microsoft.com/office/drawing/2014/main" id="{E5462097-3964-1051-3EFF-76D4C1C7F1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1506" y="6088721"/>
            <a:ext cx="1359005" cy="548640"/>
          </a:xfrm>
          <a:prstGeom prst="rect">
            <a:avLst/>
          </a:prstGeom>
        </p:spPr>
      </p:pic>
      <p:pic>
        <p:nvPicPr>
          <p:cNvPr id="6" name="Picture 5">
            <a:extLst>
              <a:ext uri="{FF2B5EF4-FFF2-40B4-BE49-F238E27FC236}">
                <a16:creationId xmlns:a16="http://schemas.microsoft.com/office/drawing/2014/main" id="{B9F455A9-AD2C-B83F-46A4-C3762766DFFF}"/>
              </a:ext>
            </a:extLst>
          </p:cNvPr>
          <p:cNvPicPr>
            <a:picLocks noChangeAspect="1"/>
          </p:cNvPicPr>
          <p:nvPr/>
        </p:nvPicPr>
        <p:blipFill>
          <a:blip r:embed="rId4"/>
          <a:stretch>
            <a:fillRect/>
          </a:stretch>
        </p:blipFill>
        <p:spPr>
          <a:xfrm>
            <a:off x="1730609" y="2437652"/>
            <a:ext cx="2911333" cy="4297680"/>
          </a:xfrm>
          <a:prstGeom prst="rect">
            <a:avLst/>
          </a:prstGeom>
        </p:spPr>
      </p:pic>
      <p:pic>
        <p:nvPicPr>
          <p:cNvPr id="10" name="Picture 9">
            <a:extLst>
              <a:ext uri="{FF2B5EF4-FFF2-40B4-BE49-F238E27FC236}">
                <a16:creationId xmlns:a16="http://schemas.microsoft.com/office/drawing/2014/main" id="{2E864B4E-1CCF-748E-F6DA-36D8529A7342}"/>
              </a:ext>
            </a:extLst>
          </p:cNvPr>
          <p:cNvPicPr>
            <a:picLocks noChangeAspect="1"/>
          </p:cNvPicPr>
          <p:nvPr/>
        </p:nvPicPr>
        <p:blipFill>
          <a:blip r:embed="rId5"/>
          <a:stretch>
            <a:fillRect/>
          </a:stretch>
        </p:blipFill>
        <p:spPr>
          <a:xfrm>
            <a:off x="243551" y="1367045"/>
            <a:ext cx="7525800" cy="1133633"/>
          </a:xfrm>
          <a:prstGeom prst="rect">
            <a:avLst/>
          </a:prstGeom>
        </p:spPr>
      </p:pic>
      <p:pic>
        <p:nvPicPr>
          <p:cNvPr id="12" name="Picture 11">
            <a:extLst>
              <a:ext uri="{FF2B5EF4-FFF2-40B4-BE49-F238E27FC236}">
                <a16:creationId xmlns:a16="http://schemas.microsoft.com/office/drawing/2014/main" id="{4299D9D3-E11D-044A-2D7C-3F22C9E5B0C0}"/>
              </a:ext>
            </a:extLst>
          </p:cNvPr>
          <p:cNvPicPr>
            <a:picLocks noChangeAspect="1"/>
          </p:cNvPicPr>
          <p:nvPr/>
        </p:nvPicPr>
        <p:blipFill>
          <a:blip r:embed="rId6"/>
          <a:stretch>
            <a:fillRect/>
          </a:stretch>
        </p:blipFill>
        <p:spPr>
          <a:xfrm>
            <a:off x="6338370" y="2143641"/>
            <a:ext cx="3943900" cy="4591691"/>
          </a:xfrm>
          <a:prstGeom prst="rect">
            <a:avLst/>
          </a:prstGeom>
        </p:spPr>
      </p:pic>
    </p:spTree>
    <p:extLst>
      <p:ext uri="{BB962C8B-B14F-4D97-AF65-F5344CB8AC3E}">
        <p14:creationId xmlns:p14="http://schemas.microsoft.com/office/powerpoint/2010/main" val="237356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99853A-BAE4-66AF-3247-1AE7988AEFE3}"/>
              </a:ext>
            </a:extLst>
          </p:cNvPr>
          <p:cNvSpPr/>
          <p:nvPr/>
        </p:nvSpPr>
        <p:spPr>
          <a:xfrm>
            <a:off x="0" y="113011"/>
            <a:ext cx="121920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289174"/>
            <a:ext cx="11247120" cy="1323439"/>
          </a:xfrm>
          <a:prstGeom prst="rect">
            <a:avLst/>
          </a:prstGeom>
          <a:noFill/>
        </p:spPr>
        <p:txBody>
          <a:bodyPr wrap="square" rtlCol="0">
            <a:spAutoFit/>
          </a:bodyPr>
          <a:lstStyle/>
          <a:p>
            <a:r>
              <a:rPr lang="en-US" sz="4000" b="1" dirty="0">
                <a:solidFill>
                  <a:schemeClr val="bg1"/>
                </a:solidFill>
                <a:latin typeface="+mj-lt"/>
              </a:rPr>
              <a:t>Pharmacy Change: Anchor Pharmacy/Member Choice</a:t>
            </a:r>
          </a:p>
        </p:txBody>
      </p:sp>
      <p:sp>
        <p:nvSpPr>
          <p:cNvPr id="5" name="Rectangle 4">
            <a:extLst>
              <a:ext uri="{FF2B5EF4-FFF2-40B4-BE49-F238E27FC236}">
                <a16:creationId xmlns:a16="http://schemas.microsoft.com/office/drawing/2014/main" id="{FC655FF9-89BB-2226-ACAA-27E2D06EECFC}"/>
              </a:ext>
            </a:extLst>
          </p:cNvPr>
          <p:cNvSpPr/>
          <p:nvPr/>
        </p:nvSpPr>
        <p:spPr>
          <a:xfrm>
            <a:off x="10763794" y="2547586"/>
            <a:ext cx="487680" cy="482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ABB50EA5-823F-7FF5-FC4E-B6A5EBE1A801}"/>
              </a:ext>
            </a:extLst>
          </p:cNvPr>
          <p:cNvPicPr>
            <a:picLocks noChangeAspect="1"/>
          </p:cNvPicPr>
          <p:nvPr/>
        </p:nvPicPr>
        <p:blipFill>
          <a:blip r:embed="rId2"/>
          <a:stretch>
            <a:fillRect/>
          </a:stretch>
        </p:blipFill>
        <p:spPr>
          <a:xfrm>
            <a:off x="382235" y="6013469"/>
            <a:ext cx="1383719" cy="731520"/>
          </a:xfrm>
          <a:prstGeom prst="rect">
            <a:avLst/>
          </a:prstGeom>
        </p:spPr>
      </p:pic>
      <p:pic>
        <p:nvPicPr>
          <p:cNvPr id="7" name="Picture 6">
            <a:extLst>
              <a:ext uri="{FF2B5EF4-FFF2-40B4-BE49-F238E27FC236}">
                <a16:creationId xmlns:a16="http://schemas.microsoft.com/office/drawing/2014/main" id="{E5462097-3964-1051-3EFF-76D4C1C7F1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1506" y="6088721"/>
            <a:ext cx="1359005" cy="548640"/>
          </a:xfrm>
          <a:prstGeom prst="rect">
            <a:avLst/>
          </a:prstGeom>
        </p:spPr>
      </p:pic>
      <p:pic>
        <p:nvPicPr>
          <p:cNvPr id="6" name="Picture 5">
            <a:extLst>
              <a:ext uri="{FF2B5EF4-FFF2-40B4-BE49-F238E27FC236}">
                <a16:creationId xmlns:a16="http://schemas.microsoft.com/office/drawing/2014/main" id="{69A9997C-7CAB-4002-A74A-6720DBE91401}"/>
              </a:ext>
            </a:extLst>
          </p:cNvPr>
          <p:cNvPicPr>
            <a:picLocks noChangeAspect="1"/>
          </p:cNvPicPr>
          <p:nvPr/>
        </p:nvPicPr>
        <p:blipFill>
          <a:blip r:embed="rId4"/>
          <a:stretch>
            <a:fillRect/>
          </a:stretch>
        </p:blipFill>
        <p:spPr>
          <a:xfrm>
            <a:off x="203779" y="1718795"/>
            <a:ext cx="4877268" cy="920710"/>
          </a:xfrm>
          <a:prstGeom prst="rect">
            <a:avLst/>
          </a:prstGeom>
        </p:spPr>
      </p:pic>
      <p:pic>
        <p:nvPicPr>
          <p:cNvPr id="10" name="Picture 9">
            <a:extLst>
              <a:ext uri="{FF2B5EF4-FFF2-40B4-BE49-F238E27FC236}">
                <a16:creationId xmlns:a16="http://schemas.microsoft.com/office/drawing/2014/main" id="{9D92DEDF-B633-A27C-C541-2AC831A1C841}"/>
              </a:ext>
            </a:extLst>
          </p:cNvPr>
          <p:cNvPicPr>
            <a:picLocks noChangeAspect="1"/>
          </p:cNvPicPr>
          <p:nvPr/>
        </p:nvPicPr>
        <p:blipFill>
          <a:blip r:embed="rId5"/>
          <a:stretch>
            <a:fillRect/>
          </a:stretch>
        </p:blipFill>
        <p:spPr>
          <a:xfrm>
            <a:off x="707906" y="3877989"/>
            <a:ext cx="2535530" cy="2060898"/>
          </a:xfrm>
          <a:prstGeom prst="rect">
            <a:avLst/>
          </a:prstGeom>
        </p:spPr>
      </p:pic>
      <p:pic>
        <p:nvPicPr>
          <p:cNvPr id="12" name="Picture 11">
            <a:extLst>
              <a:ext uri="{FF2B5EF4-FFF2-40B4-BE49-F238E27FC236}">
                <a16:creationId xmlns:a16="http://schemas.microsoft.com/office/drawing/2014/main" id="{A670DF09-3377-6485-DC59-C00889DEF16D}"/>
              </a:ext>
            </a:extLst>
          </p:cNvPr>
          <p:cNvPicPr>
            <a:picLocks noChangeAspect="1"/>
          </p:cNvPicPr>
          <p:nvPr/>
        </p:nvPicPr>
        <p:blipFill>
          <a:blip r:embed="rId6"/>
          <a:stretch>
            <a:fillRect/>
          </a:stretch>
        </p:blipFill>
        <p:spPr>
          <a:xfrm>
            <a:off x="5320429" y="1641564"/>
            <a:ext cx="1551142" cy="5216436"/>
          </a:xfrm>
          <a:prstGeom prst="rect">
            <a:avLst/>
          </a:prstGeom>
        </p:spPr>
      </p:pic>
      <p:pic>
        <p:nvPicPr>
          <p:cNvPr id="14" name="Picture 13">
            <a:extLst>
              <a:ext uri="{FF2B5EF4-FFF2-40B4-BE49-F238E27FC236}">
                <a16:creationId xmlns:a16="http://schemas.microsoft.com/office/drawing/2014/main" id="{747DE381-7142-49A5-6B09-FFB139D99786}"/>
              </a:ext>
            </a:extLst>
          </p:cNvPr>
          <p:cNvPicPr>
            <a:picLocks noChangeAspect="1"/>
          </p:cNvPicPr>
          <p:nvPr/>
        </p:nvPicPr>
        <p:blipFill>
          <a:blip r:embed="rId7"/>
          <a:stretch>
            <a:fillRect/>
          </a:stretch>
        </p:blipFill>
        <p:spPr>
          <a:xfrm>
            <a:off x="7600296" y="1612613"/>
            <a:ext cx="3493603" cy="3672189"/>
          </a:xfrm>
          <a:prstGeom prst="rect">
            <a:avLst/>
          </a:prstGeom>
        </p:spPr>
      </p:pic>
    </p:spTree>
    <p:extLst>
      <p:ext uri="{BB962C8B-B14F-4D97-AF65-F5344CB8AC3E}">
        <p14:creationId xmlns:p14="http://schemas.microsoft.com/office/powerpoint/2010/main" val="2004890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99853A-BAE4-66AF-3247-1AE7988AEFE3}"/>
              </a:ext>
            </a:extLst>
          </p:cNvPr>
          <p:cNvSpPr/>
          <p:nvPr/>
        </p:nvSpPr>
        <p:spPr>
          <a:xfrm>
            <a:off x="0" y="113011"/>
            <a:ext cx="121920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289174"/>
            <a:ext cx="10763794" cy="769441"/>
          </a:xfrm>
          <a:prstGeom prst="rect">
            <a:avLst/>
          </a:prstGeom>
          <a:noFill/>
        </p:spPr>
        <p:txBody>
          <a:bodyPr wrap="square" rtlCol="0">
            <a:spAutoFit/>
          </a:bodyPr>
          <a:lstStyle/>
          <a:p>
            <a:r>
              <a:rPr lang="en-US" sz="4400" b="1" dirty="0">
                <a:solidFill>
                  <a:schemeClr val="bg1"/>
                </a:solidFill>
                <a:latin typeface="+mj-lt"/>
              </a:rPr>
              <a:t>Pharmacy Mail Order</a:t>
            </a:r>
          </a:p>
        </p:txBody>
      </p:sp>
      <p:sp>
        <p:nvSpPr>
          <p:cNvPr id="5" name="Rectangle 4">
            <a:extLst>
              <a:ext uri="{FF2B5EF4-FFF2-40B4-BE49-F238E27FC236}">
                <a16:creationId xmlns:a16="http://schemas.microsoft.com/office/drawing/2014/main" id="{FC655FF9-89BB-2226-ACAA-27E2D06EECFC}"/>
              </a:ext>
            </a:extLst>
          </p:cNvPr>
          <p:cNvSpPr/>
          <p:nvPr/>
        </p:nvSpPr>
        <p:spPr>
          <a:xfrm>
            <a:off x="10763794" y="2547586"/>
            <a:ext cx="487680" cy="482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9A56C85-D77F-01FA-D108-DF52501F8641}"/>
              </a:ext>
            </a:extLst>
          </p:cNvPr>
          <p:cNvPicPr>
            <a:picLocks noChangeAspect="1"/>
          </p:cNvPicPr>
          <p:nvPr/>
        </p:nvPicPr>
        <p:blipFill>
          <a:blip r:embed="rId2"/>
          <a:stretch>
            <a:fillRect/>
          </a:stretch>
        </p:blipFill>
        <p:spPr>
          <a:xfrm>
            <a:off x="8419536" y="1600364"/>
            <a:ext cx="3013979" cy="1188720"/>
          </a:xfrm>
          <a:prstGeom prst="rect">
            <a:avLst/>
          </a:prstGeom>
        </p:spPr>
      </p:pic>
      <p:pic>
        <p:nvPicPr>
          <p:cNvPr id="22" name="Picture 21">
            <a:extLst>
              <a:ext uri="{FF2B5EF4-FFF2-40B4-BE49-F238E27FC236}">
                <a16:creationId xmlns:a16="http://schemas.microsoft.com/office/drawing/2014/main" id="{737793EE-8FAA-13C3-5326-EB58640E370B}"/>
              </a:ext>
            </a:extLst>
          </p:cNvPr>
          <p:cNvPicPr>
            <a:picLocks noChangeAspect="1"/>
          </p:cNvPicPr>
          <p:nvPr/>
        </p:nvPicPr>
        <p:blipFill>
          <a:blip r:embed="rId3"/>
          <a:stretch>
            <a:fillRect/>
          </a:stretch>
        </p:blipFill>
        <p:spPr>
          <a:xfrm>
            <a:off x="60558" y="1375953"/>
            <a:ext cx="7695108" cy="3017520"/>
          </a:xfrm>
          <a:prstGeom prst="rect">
            <a:avLst/>
          </a:prstGeom>
        </p:spPr>
      </p:pic>
      <p:pic>
        <p:nvPicPr>
          <p:cNvPr id="27" name="Picture 26">
            <a:extLst>
              <a:ext uri="{FF2B5EF4-FFF2-40B4-BE49-F238E27FC236}">
                <a16:creationId xmlns:a16="http://schemas.microsoft.com/office/drawing/2014/main" id="{029C14BE-03C8-0B3C-54B1-FE3B1FFE1A35}"/>
              </a:ext>
            </a:extLst>
          </p:cNvPr>
          <p:cNvPicPr>
            <a:picLocks noChangeAspect="1"/>
          </p:cNvPicPr>
          <p:nvPr/>
        </p:nvPicPr>
        <p:blipFill>
          <a:blip r:embed="rId4"/>
          <a:stretch>
            <a:fillRect/>
          </a:stretch>
        </p:blipFill>
        <p:spPr>
          <a:xfrm>
            <a:off x="4438591" y="3193143"/>
            <a:ext cx="7680960" cy="3525252"/>
          </a:xfrm>
          <a:prstGeom prst="rect">
            <a:avLst/>
          </a:prstGeom>
        </p:spPr>
      </p:pic>
      <p:pic>
        <p:nvPicPr>
          <p:cNvPr id="28" name="Picture 27">
            <a:extLst>
              <a:ext uri="{FF2B5EF4-FFF2-40B4-BE49-F238E27FC236}">
                <a16:creationId xmlns:a16="http://schemas.microsoft.com/office/drawing/2014/main" id="{ABB50EA5-823F-7FF5-FC4E-B6A5EBE1A801}"/>
              </a:ext>
            </a:extLst>
          </p:cNvPr>
          <p:cNvPicPr>
            <a:picLocks noChangeAspect="1"/>
          </p:cNvPicPr>
          <p:nvPr/>
        </p:nvPicPr>
        <p:blipFill>
          <a:blip r:embed="rId5"/>
          <a:stretch>
            <a:fillRect/>
          </a:stretch>
        </p:blipFill>
        <p:spPr>
          <a:xfrm>
            <a:off x="1205944" y="5141910"/>
            <a:ext cx="1902614" cy="1005840"/>
          </a:xfrm>
          <a:prstGeom prst="rect">
            <a:avLst/>
          </a:prstGeom>
        </p:spPr>
      </p:pic>
      <p:pic>
        <p:nvPicPr>
          <p:cNvPr id="4" name="Picture 3">
            <a:extLst>
              <a:ext uri="{FF2B5EF4-FFF2-40B4-BE49-F238E27FC236}">
                <a16:creationId xmlns:a16="http://schemas.microsoft.com/office/drawing/2014/main" id="{86A4B486-9A90-4513-C5FF-A1DFB0A772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40049" y="6523706"/>
            <a:ext cx="679502" cy="274320"/>
          </a:xfrm>
          <a:prstGeom prst="rect">
            <a:avLst/>
          </a:prstGeom>
        </p:spPr>
      </p:pic>
    </p:spTree>
    <p:extLst>
      <p:ext uri="{BB962C8B-B14F-4D97-AF65-F5344CB8AC3E}">
        <p14:creationId xmlns:p14="http://schemas.microsoft.com/office/powerpoint/2010/main" val="1004495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99853A-BAE4-66AF-3247-1AE7988AEFE3}"/>
              </a:ext>
            </a:extLst>
          </p:cNvPr>
          <p:cNvSpPr/>
          <p:nvPr/>
        </p:nvSpPr>
        <p:spPr>
          <a:xfrm>
            <a:off x="0" y="113011"/>
            <a:ext cx="121920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289174"/>
            <a:ext cx="10763794" cy="769441"/>
          </a:xfrm>
          <a:prstGeom prst="rect">
            <a:avLst/>
          </a:prstGeom>
          <a:noFill/>
        </p:spPr>
        <p:txBody>
          <a:bodyPr wrap="square" rtlCol="0">
            <a:spAutoFit/>
          </a:bodyPr>
          <a:lstStyle/>
          <a:p>
            <a:r>
              <a:rPr lang="en-US" sz="4400" b="1" dirty="0">
                <a:solidFill>
                  <a:schemeClr val="bg1"/>
                </a:solidFill>
                <a:latin typeface="+mj-lt"/>
              </a:rPr>
              <a:t>Cigna Value Adds</a:t>
            </a:r>
          </a:p>
        </p:txBody>
      </p:sp>
      <p:sp>
        <p:nvSpPr>
          <p:cNvPr id="5" name="Rectangle 4">
            <a:extLst>
              <a:ext uri="{FF2B5EF4-FFF2-40B4-BE49-F238E27FC236}">
                <a16:creationId xmlns:a16="http://schemas.microsoft.com/office/drawing/2014/main" id="{FC655FF9-89BB-2226-ACAA-27E2D06EECFC}"/>
              </a:ext>
            </a:extLst>
          </p:cNvPr>
          <p:cNvSpPr/>
          <p:nvPr/>
        </p:nvSpPr>
        <p:spPr>
          <a:xfrm>
            <a:off x="10763794" y="2547586"/>
            <a:ext cx="487680" cy="482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EE315E2-67CE-1935-BC60-0A2C2B685984}"/>
              </a:ext>
            </a:extLst>
          </p:cNvPr>
          <p:cNvPicPr>
            <a:picLocks noChangeAspect="1"/>
          </p:cNvPicPr>
          <p:nvPr/>
        </p:nvPicPr>
        <p:blipFill>
          <a:blip r:embed="rId2"/>
          <a:stretch>
            <a:fillRect/>
          </a:stretch>
        </p:blipFill>
        <p:spPr>
          <a:xfrm>
            <a:off x="493069" y="1714569"/>
            <a:ext cx="7116168" cy="3000794"/>
          </a:xfrm>
          <a:prstGeom prst="rect">
            <a:avLst/>
          </a:prstGeom>
        </p:spPr>
      </p:pic>
      <p:pic>
        <p:nvPicPr>
          <p:cNvPr id="11" name="Picture 10">
            <a:extLst>
              <a:ext uri="{FF2B5EF4-FFF2-40B4-BE49-F238E27FC236}">
                <a16:creationId xmlns:a16="http://schemas.microsoft.com/office/drawing/2014/main" id="{53B744DC-0155-2862-FFC4-48B21983FDDF}"/>
              </a:ext>
            </a:extLst>
          </p:cNvPr>
          <p:cNvPicPr>
            <a:picLocks noChangeAspect="1"/>
          </p:cNvPicPr>
          <p:nvPr/>
        </p:nvPicPr>
        <p:blipFill>
          <a:blip r:embed="rId3"/>
          <a:stretch>
            <a:fillRect/>
          </a:stretch>
        </p:blipFill>
        <p:spPr>
          <a:xfrm>
            <a:off x="9444694" y="1897934"/>
            <a:ext cx="1902614" cy="1005840"/>
          </a:xfrm>
          <a:prstGeom prst="rect">
            <a:avLst/>
          </a:prstGeom>
        </p:spPr>
      </p:pic>
      <p:pic>
        <p:nvPicPr>
          <p:cNvPr id="13" name="Picture 12">
            <a:extLst>
              <a:ext uri="{FF2B5EF4-FFF2-40B4-BE49-F238E27FC236}">
                <a16:creationId xmlns:a16="http://schemas.microsoft.com/office/drawing/2014/main" id="{EDAEA418-509B-A0C5-89F6-CC8FCB9CB14E}"/>
              </a:ext>
            </a:extLst>
          </p:cNvPr>
          <p:cNvPicPr>
            <a:picLocks noChangeAspect="1"/>
          </p:cNvPicPr>
          <p:nvPr/>
        </p:nvPicPr>
        <p:blipFill>
          <a:blip r:embed="rId4"/>
          <a:stretch>
            <a:fillRect/>
          </a:stretch>
        </p:blipFill>
        <p:spPr>
          <a:xfrm>
            <a:off x="4633039" y="4883048"/>
            <a:ext cx="7059010" cy="1676634"/>
          </a:xfrm>
          <a:prstGeom prst="rect">
            <a:avLst/>
          </a:prstGeom>
        </p:spPr>
      </p:pic>
      <p:pic>
        <p:nvPicPr>
          <p:cNvPr id="15" name="Picture 14">
            <a:extLst>
              <a:ext uri="{FF2B5EF4-FFF2-40B4-BE49-F238E27FC236}">
                <a16:creationId xmlns:a16="http://schemas.microsoft.com/office/drawing/2014/main" id="{98C8BF4F-D5F9-F509-E38F-94AECA1EBB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2298" y="6535295"/>
            <a:ext cx="679502" cy="274320"/>
          </a:xfrm>
          <a:prstGeom prst="rect">
            <a:avLst/>
          </a:prstGeom>
        </p:spPr>
      </p:pic>
      <p:sp>
        <p:nvSpPr>
          <p:cNvPr id="3" name="TextBox 2">
            <a:extLst>
              <a:ext uri="{FF2B5EF4-FFF2-40B4-BE49-F238E27FC236}">
                <a16:creationId xmlns:a16="http://schemas.microsoft.com/office/drawing/2014/main" id="{A28C7E69-20D3-5824-E1C6-9DCBD7391177}"/>
              </a:ext>
            </a:extLst>
          </p:cNvPr>
          <p:cNvSpPr txBox="1"/>
          <p:nvPr/>
        </p:nvSpPr>
        <p:spPr>
          <a:xfrm>
            <a:off x="493069" y="5340096"/>
            <a:ext cx="3717813" cy="923330"/>
          </a:xfrm>
          <a:prstGeom prst="rect">
            <a:avLst/>
          </a:prstGeom>
          <a:noFill/>
        </p:spPr>
        <p:txBody>
          <a:bodyPr wrap="none" rtlCol="0">
            <a:spAutoFit/>
          </a:bodyPr>
          <a:lstStyle/>
          <a:p>
            <a:r>
              <a:rPr lang="en-US" dirty="0"/>
              <a:t>Please note that Cigna does not mail</a:t>
            </a:r>
          </a:p>
          <a:p>
            <a:r>
              <a:rPr lang="en-US" dirty="0"/>
              <a:t>ID Cards unless requested by calling </a:t>
            </a:r>
          </a:p>
          <a:p>
            <a:r>
              <a:rPr lang="en-US" dirty="0"/>
              <a:t>Cigna Customer Service.</a:t>
            </a:r>
          </a:p>
        </p:txBody>
      </p:sp>
    </p:spTree>
    <p:extLst>
      <p:ext uri="{BB962C8B-B14F-4D97-AF65-F5344CB8AC3E}">
        <p14:creationId xmlns:p14="http://schemas.microsoft.com/office/powerpoint/2010/main" val="1980699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99853A-BAE4-66AF-3247-1AE7988AEFE3}"/>
              </a:ext>
            </a:extLst>
          </p:cNvPr>
          <p:cNvSpPr/>
          <p:nvPr/>
        </p:nvSpPr>
        <p:spPr>
          <a:xfrm>
            <a:off x="0" y="113011"/>
            <a:ext cx="121920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23998"/>
            <a:ext cx="10763794" cy="769441"/>
          </a:xfrm>
          <a:prstGeom prst="rect">
            <a:avLst/>
          </a:prstGeom>
          <a:noFill/>
        </p:spPr>
        <p:txBody>
          <a:bodyPr wrap="square" rtlCol="0">
            <a:spAutoFit/>
          </a:bodyPr>
          <a:lstStyle/>
          <a:p>
            <a:r>
              <a:rPr lang="en-US" sz="4400" b="1" dirty="0">
                <a:solidFill>
                  <a:schemeClr val="bg1"/>
                </a:solidFill>
                <a:latin typeface="+mj-lt"/>
              </a:rPr>
              <a:t>Medical Plan- EE Bi-Weekly Contributions</a:t>
            </a:r>
          </a:p>
        </p:txBody>
      </p:sp>
      <p:pic>
        <p:nvPicPr>
          <p:cNvPr id="9" name="Picture 8">
            <a:extLst>
              <a:ext uri="{FF2B5EF4-FFF2-40B4-BE49-F238E27FC236}">
                <a16:creationId xmlns:a16="http://schemas.microsoft.com/office/drawing/2014/main" id="{7B1E2545-0865-50EA-AFD7-59FAB0E389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1506" y="6088721"/>
            <a:ext cx="1359005" cy="548640"/>
          </a:xfrm>
          <a:prstGeom prst="rect">
            <a:avLst/>
          </a:prstGeom>
        </p:spPr>
      </p:pic>
      <p:pic>
        <p:nvPicPr>
          <p:cNvPr id="3" name="Picture 2">
            <a:extLst>
              <a:ext uri="{FF2B5EF4-FFF2-40B4-BE49-F238E27FC236}">
                <a16:creationId xmlns:a16="http://schemas.microsoft.com/office/drawing/2014/main" id="{681BE277-030E-ED16-E761-F099FE980C4E}"/>
              </a:ext>
            </a:extLst>
          </p:cNvPr>
          <p:cNvPicPr>
            <a:picLocks noChangeAspect="1"/>
          </p:cNvPicPr>
          <p:nvPr/>
        </p:nvPicPr>
        <p:blipFill>
          <a:blip r:embed="rId3"/>
          <a:stretch>
            <a:fillRect/>
          </a:stretch>
        </p:blipFill>
        <p:spPr>
          <a:xfrm>
            <a:off x="9965695" y="1896596"/>
            <a:ext cx="1435946" cy="731520"/>
          </a:xfrm>
          <a:prstGeom prst="rect">
            <a:avLst/>
          </a:prstGeom>
        </p:spPr>
      </p:pic>
      <p:pic>
        <p:nvPicPr>
          <p:cNvPr id="5" name="Picture 4">
            <a:extLst>
              <a:ext uri="{FF2B5EF4-FFF2-40B4-BE49-F238E27FC236}">
                <a16:creationId xmlns:a16="http://schemas.microsoft.com/office/drawing/2014/main" id="{6B543989-4887-03D4-1E36-81C70671A9D4}"/>
              </a:ext>
            </a:extLst>
          </p:cNvPr>
          <p:cNvPicPr>
            <a:picLocks noChangeAspect="1"/>
          </p:cNvPicPr>
          <p:nvPr/>
        </p:nvPicPr>
        <p:blipFill>
          <a:blip r:embed="rId4"/>
          <a:stretch>
            <a:fillRect/>
          </a:stretch>
        </p:blipFill>
        <p:spPr>
          <a:xfrm>
            <a:off x="1156213" y="2393009"/>
            <a:ext cx="8451367" cy="2669748"/>
          </a:xfrm>
          <a:prstGeom prst="rect">
            <a:avLst/>
          </a:prstGeom>
        </p:spPr>
      </p:pic>
      <p:pic>
        <p:nvPicPr>
          <p:cNvPr id="7" name="Picture 6" descr="Image result for butternut farm vermont">
            <a:extLst>
              <a:ext uri="{FF2B5EF4-FFF2-40B4-BE49-F238E27FC236}">
                <a16:creationId xmlns:a16="http://schemas.microsoft.com/office/drawing/2014/main" id="{2C3F9986-BA8B-1D19-2D61-E88ED41FA8C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1277" y="237108"/>
            <a:ext cx="1387579" cy="1005840"/>
          </a:xfrm>
          <a:prstGeom prst="rect">
            <a:avLst/>
          </a:prstGeom>
          <a:noFill/>
          <a:ln>
            <a:noFill/>
          </a:ln>
        </p:spPr>
      </p:pic>
    </p:spTree>
    <p:extLst>
      <p:ext uri="{BB962C8B-B14F-4D97-AF65-F5344CB8AC3E}">
        <p14:creationId xmlns:p14="http://schemas.microsoft.com/office/powerpoint/2010/main" val="1706225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EF80DA-D62B-863D-11F9-37442BB13177}"/>
              </a:ext>
            </a:extLst>
          </p:cNvPr>
          <p:cNvPicPr>
            <a:picLocks noChangeAspect="1"/>
          </p:cNvPicPr>
          <p:nvPr/>
        </p:nvPicPr>
        <p:blipFill rotWithShape="1">
          <a:blip r:embed="rId3"/>
          <a:srcRect l="20540" r="32222"/>
          <a:stretch/>
        </p:blipFill>
        <p:spPr>
          <a:xfrm>
            <a:off x="9168169" y="2090057"/>
            <a:ext cx="2786044" cy="3931920"/>
          </a:xfrm>
          <a:prstGeom prst="rect">
            <a:avLst/>
          </a:prstGeom>
        </p:spPr>
      </p:pic>
      <p:sp>
        <p:nvSpPr>
          <p:cNvPr id="2" name="Rectangle 1">
            <a:extLst>
              <a:ext uri="{FF2B5EF4-FFF2-40B4-BE49-F238E27FC236}">
                <a16:creationId xmlns:a16="http://schemas.microsoft.com/office/drawing/2014/main" id="{44E54AE0-A34E-178D-05D8-018701F5EA2D}"/>
              </a:ext>
            </a:extLst>
          </p:cNvPr>
          <p:cNvSpPr/>
          <p:nvPr/>
        </p:nvSpPr>
        <p:spPr>
          <a:xfrm>
            <a:off x="0" y="176883"/>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401324"/>
            <a:ext cx="5560697" cy="769441"/>
          </a:xfrm>
          <a:prstGeom prst="rect">
            <a:avLst/>
          </a:prstGeom>
          <a:noFill/>
        </p:spPr>
        <p:txBody>
          <a:bodyPr wrap="square" rtlCol="0">
            <a:spAutoFit/>
          </a:bodyPr>
          <a:lstStyle/>
          <a:p>
            <a:r>
              <a:rPr lang="en-US" sz="4400" b="1" dirty="0">
                <a:solidFill>
                  <a:schemeClr val="bg1"/>
                </a:solidFill>
                <a:latin typeface="+mj-lt"/>
              </a:rPr>
              <a:t>Dental Plan</a:t>
            </a:r>
          </a:p>
        </p:txBody>
      </p:sp>
      <p:pic>
        <p:nvPicPr>
          <p:cNvPr id="7" name="Picture 6">
            <a:extLst>
              <a:ext uri="{FF2B5EF4-FFF2-40B4-BE49-F238E27FC236}">
                <a16:creationId xmlns:a16="http://schemas.microsoft.com/office/drawing/2014/main" id="{7C3879FB-93EC-C409-E99A-4C80731D05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2498" y="6583680"/>
            <a:ext cx="679502" cy="274320"/>
          </a:xfrm>
          <a:prstGeom prst="rect">
            <a:avLst/>
          </a:prstGeom>
        </p:spPr>
      </p:pic>
      <p:pic>
        <p:nvPicPr>
          <p:cNvPr id="12" name="Picture 11">
            <a:extLst>
              <a:ext uri="{FF2B5EF4-FFF2-40B4-BE49-F238E27FC236}">
                <a16:creationId xmlns:a16="http://schemas.microsoft.com/office/drawing/2014/main" id="{CCC55B8A-8199-326A-6064-BBF0A668D767}"/>
              </a:ext>
            </a:extLst>
          </p:cNvPr>
          <p:cNvPicPr>
            <a:picLocks noChangeAspect="1"/>
          </p:cNvPicPr>
          <p:nvPr/>
        </p:nvPicPr>
        <p:blipFill>
          <a:blip r:embed="rId5"/>
          <a:stretch>
            <a:fillRect/>
          </a:stretch>
        </p:blipFill>
        <p:spPr>
          <a:xfrm>
            <a:off x="9770139" y="300980"/>
            <a:ext cx="1902614" cy="1005840"/>
          </a:xfrm>
          <a:prstGeom prst="rect">
            <a:avLst/>
          </a:prstGeom>
        </p:spPr>
      </p:pic>
      <p:graphicFrame>
        <p:nvGraphicFramePr>
          <p:cNvPr id="3" name="Object 2">
            <a:extLst>
              <a:ext uri="{FF2B5EF4-FFF2-40B4-BE49-F238E27FC236}">
                <a16:creationId xmlns:a16="http://schemas.microsoft.com/office/drawing/2014/main" id="{3DA642D9-C21F-8543-9816-BA4F4A6CDB4B}"/>
              </a:ext>
            </a:extLst>
          </p:cNvPr>
          <p:cNvGraphicFramePr>
            <a:graphicFrameLocks noChangeAspect="1"/>
          </p:cNvGraphicFramePr>
          <p:nvPr>
            <p:extLst>
              <p:ext uri="{D42A27DB-BD31-4B8C-83A1-F6EECF244321}">
                <p14:modId xmlns:p14="http://schemas.microsoft.com/office/powerpoint/2010/main" val="3057091863"/>
              </p:ext>
            </p:extLst>
          </p:nvPr>
        </p:nvGraphicFramePr>
        <p:xfrm>
          <a:off x="95545" y="1448366"/>
          <a:ext cx="8286750" cy="5486400"/>
        </p:xfrm>
        <a:graphic>
          <a:graphicData uri="http://schemas.openxmlformats.org/presentationml/2006/ole">
            <mc:AlternateContent xmlns:mc="http://schemas.openxmlformats.org/markup-compatibility/2006">
              <mc:Choice xmlns:v="urn:schemas-microsoft-com:vml" Requires="v">
                <p:oleObj name="Worksheet" r:id="rId6" imgW="8286726" imgH="5486272" progId="Excel.Sheet.12">
                  <p:embed/>
                </p:oleObj>
              </mc:Choice>
              <mc:Fallback>
                <p:oleObj name="Worksheet" r:id="rId6" imgW="8286726" imgH="5486272" progId="Excel.Sheet.12">
                  <p:embed/>
                  <p:pic>
                    <p:nvPicPr>
                      <p:cNvPr id="3" name="Object 2">
                        <a:extLst>
                          <a:ext uri="{FF2B5EF4-FFF2-40B4-BE49-F238E27FC236}">
                            <a16:creationId xmlns:a16="http://schemas.microsoft.com/office/drawing/2014/main" id="{3DA642D9-C21F-8543-9816-BA4F4A6CDB4B}"/>
                          </a:ext>
                        </a:extLst>
                      </p:cNvPr>
                      <p:cNvPicPr/>
                      <p:nvPr/>
                    </p:nvPicPr>
                    <p:blipFill>
                      <a:blip r:embed="rId7"/>
                      <a:stretch>
                        <a:fillRect/>
                      </a:stretch>
                    </p:blipFill>
                    <p:spPr>
                      <a:xfrm>
                        <a:off x="95545" y="1448366"/>
                        <a:ext cx="8286750" cy="5486400"/>
                      </a:xfrm>
                      <a:prstGeom prst="rect">
                        <a:avLst/>
                      </a:prstGeom>
                    </p:spPr>
                  </p:pic>
                </p:oleObj>
              </mc:Fallback>
            </mc:AlternateContent>
          </a:graphicData>
        </a:graphic>
      </p:graphicFrame>
    </p:spTree>
    <p:extLst>
      <p:ext uri="{BB962C8B-B14F-4D97-AF65-F5344CB8AC3E}">
        <p14:creationId xmlns:p14="http://schemas.microsoft.com/office/powerpoint/2010/main" val="748776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54AE0-A34E-178D-05D8-018701F5EA2D}"/>
              </a:ext>
            </a:extLst>
          </p:cNvPr>
          <p:cNvSpPr/>
          <p:nvPr/>
        </p:nvSpPr>
        <p:spPr>
          <a:xfrm>
            <a:off x="0" y="176883"/>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401324"/>
            <a:ext cx="5560697" cy="769441"/>
          </a:xfrm>
          <a:prstGeom prst="rect">
            <a:avLst/>
          </a:prstGeom>
          <a:noFill/>
        </p:spPr>
        <p:txBody>
          <a:bodyPr wrap="square" rtlCol="0">
            <a:spAutoFit/>
          </a:bodyPr>
          <a:lstStyle/>
          <a:p>
            <a:r>
              <a:rPr lang="en-US" sz="4400" b="1" dirty="0">
                <a:solidFill>
                  <a:schemeClr val="bg1"/>
                </a:solidFill>
                <a:latin typeface="+mj-lt"/>
              </a:rPr>
              <a:t>Dental Plan continued</a:t>
            </a:r>
          </a:p>
        </p:txBody>
      </p:sp>
      <p:pic>
        <p:nvPicPr>
          <p:cNvPr id="7" name="Picture 6">
            <a:extLst>
              <a:ext uri="{FF2B5EF4-FFF2-40B4-BE49-F238E27FC236}">
                <a16:creationId xmlns:a16="http://schemas.microsoft.com/office/drawing/2014/main" id="{7C3879FB-93EC-C409-E99A-4C80731D05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12498" y="6583680"/>
            <a:ext cx="679502" cy="274320"/>
          </a:xfrm>
          <a:prstGeom prst="rect">
            <a:avLst/>
          </a:prstGeom>
        </p:spPr>
      </p:pic>
      <p:pic>
        <p:nvPicPr>
          <p:cNvPr id="12" name="Picture 11">
            <a:extLst>
              <a:ext uri="{FF2B5EF4-FFF2-40B4-BE49-F238E27FC236}">
                <a16:creationId xmlns:a16="http://schemas.microsoft.com/office/drawing/2014/main" id="{CCC55B8A-8199-326A-6064-BBF0A668D767}"/>
              </a:ext>
            </a:extLst>
          </p:cNvPr>
          <p:cNvPicPr>
            <a:picLocks noChangeAspect="1"/>
          </p:cNvPicPr>
          <p:nvPr/>
        </p:nvPicPr>
        <p:blipFill>
          <a:blip r:embed="rId3"/>
          <a:stretch>
            <a:fillRect/>
          </a:stretch>
        </p:blipFill>
        <p:spPr>
          <a:xfrm>
            <a:off x="9854981" y="283124"/>
            <a:ext cx="1902614" cy="1005840"/>
          </a:xfrm>
          <a:prstGeom prst="rect">
            <a:avLst/>
          </a:prstGeom>
        </p:spPr>
      </p:pic>
      <p:pic>
        <p:nvPicPr>
          <p:cNvPr id="3" name="Picture 2">
            <a:extLst>
              <a:ext uri="{FF2B5EF4-FFF2-40B4-BE49-F238E27FC236}">
                <a16:creationId xmlns:a16="http://schemas.microsoft.com/office/drawing/2014/main" id="{FB95B1CA-DA84-9B5E-A62C-27D3C155360B}"/>
              </a:ext>
            </a:extLst>
          </p:cNvPr>
          <p:cNvPicPr>
            <a:picLocks noChangeAspect="1"/>
          </p:cNvPicPr>
          <p:nvPr/>
        </p:nvPicPr>
        <p:blipFill>
          <a:blip r:embed="rId4"/>
          <a:stretch>
            <a:fillRect/>
          </a:stretch>
        </p:blipFill>
        <p:spPr>
          <a:xfrm>
            <a:off x="656390" y="2188049"/>
            <a:ext cx="8296275" cy="3914775"/>
          </a:xfrm>
          <a:prstGeom prst="rect">
            <a:avLst/>
          </a:prstGeom>
        </p:spPr>
      </p:pic>
      <p:pic>
        <p:nvPicPr>
          <p:cNvPr id="4" name="Picture 3">
            <a:extLst>
              <a:ext uri="{FF2B5EF4-FFF2-40B4-BE49-F238E27FC236}">
                <a16:creationId xmlns:a16="http://schemas.microsoft.com/office/drawing/2014/main" id="{DD758C65-5829-AC92-15F9-F09963681EE0}"/>
              </a:ext>
            </a:extLst>
          </p:cNvPr>
          <p:cNvPicPr>
            <a:picLocks noChangeAspect="1"/>
          </p:cNvPicPr>
          <p:nvPr/>
        </p:nvPicPr>
        <p:blipFill>
          <a:blip r:embed="rId5"/>
          <a:stretch>
            <a:fillRect/>
          </a:stretch>
        </p:blipFill>
        <p:spPr>
          <a:xfrm>
            <a:off x="9442424" y="2732006"/>
            <a:ext cx="2409825" cy="1714500"/>
          </a:xfrm>
          <a:prstGeom prst="rect">
            <a:avLst/>
          </a:prstGeom>
        </p:spPr>
      </p:pic>
    </p:spTree>
    <p:extLst>
      <p:ext uri="{BB962C8B-B14F-4D97-AF65-F5344CB8AC3E}">
        <p14:creationId xmlns:p14="http://schemas.microsoft.com/office/powerpoint/2010/main" val="2218269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99853A-BAE4-66AF-3247-1AE7988AEFE3}"/>
              </a:ext>
            </a:extLst>
          </p:cNvPr>
          <p:cNvSpPr/>
          <p:nvPr/>
        </p:nvSpPr>
        <p:spPr>
          <a:xfrm>
            <a:off x="0" y="113011"/>
            <a:ext cx="121920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99414"/>
            <a:ext cx="10763794" cy="769441"/>
          </a:xfrm>
          <a:prstGeom prst="rect">
            <a:avLst/>
          </a:prstGeom>
          <a:noFill/>
        </p:spPr>
        <p:txBody>
          <a:bodyPr wrap="square" rtlCol="0">
            <a:spAutoFit/>
          </a:bodyPr>
          <a:lstStyle/>
          <a:p>
            <a:r>
              <a:rPr lang="en-US" sz="4400" b="1" dirty="0">
                <a:solidFill>
                  <a:schemeClr val="bg1"/>
                </a:solidFill>
                <a:latin typeface="+mj-lt"/>
              </a:rPr>
              <a:t>Dental Plan- EE Bi-Weekly Contributions</a:t>
            </a:r>
          </a:p>
        </p:txBody>
      </p:sp>
      <p:pic>
        <p:nvPicPr>
          <p:cNvPr id="9" name="Picture 8">
            <a:extLst>
              <a:ext uri="{FF2B5EF4-FFF2-40B4-BE49-F238E27FC236}">
                <a16:creationId xmlns:a16="http://schemas.microsoft.com/office/drawing/2014/main" id="{7B1E2545-0865-50EA-AFD7-59FAB0E389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1506" y="6088721"/>
            <a:ext cx="1359005" cy="548640"/>
          </a:xfrm>
          <a:prstGeom prst="rect">
            <a:avLst/>
          </a:prstGeom>
        </p:spPr>
      </p:pic>
      <p:pic>
        <p:nvPicPr>
          <p:cNvPr id="3" name="Picture 2">
            <a:extLst>
              <a:ext uri="{FF2B5EF4-FFF2-40B4-BE49-F238E27FC236}">
                <a16:creationId xmlns:a16="http://schemas.microsoft.com/office/drawing/2014/main" id="{681BE277-030E-ED16-E761-F099FE980C4E}"/>
              </a:ext>
            </a:extLst>
          </p:cNvPr>
          <p:cNvPicPr>
            <a:picLocks noChangeAspect="1"/>
          </p:cNvPicPr>
          <p:nvPr/>
        </p:nvPicPr>
        <p:blipFill>
          <a:blip r:embed="rId3"/>
          <a:stretch>
            <a:fillRect/>
          </a:stretch>
        </p:blipFill>
        <p:spPr>
          <a:xfrm>
            <a:off x="10139431" y="1844999"/>
            <a:ext cx="1435946" cy="731520"/>
          </a:xfrm>
          <a:prstGeom prst="rect">
            <a:avLst/>
          </a:prstGeom>
        </p:spPr>
      </p:pic>
      <p:pic>
        <p:nvPicPr>
          <p:cNvPr id="6" name="Picture 5">
            <a:extLst>
              <a:ext uri="{FF2B5EF4-FFF2-40B4-BE49-F238E27FC236}">
                <a16:creationId xmlns:a16="http://schemas.microsoft.com/office/drawing/2014/main" id="{C9AC4921-29F8-50CF-6420-C25F01E85F2C}"/>
              </a:ext>
            </a:extLst>
          </p:cNvPr>
          <p:cNvPicPr>
            <a:picLocks noChangeAspect="1"/>
          </p:cNvPicPr>
          <p:nvPr/>
        </p:nvPicPr>
        <p:blipFill>
          <a:blip r:embed="rId4"/>
          <a:stretch>
            <a:fillRect/>
          </a:stretch>
        </p:blipFill>
        <p:spPr>
          <a:xfrm>
            <a:off x="909969" y="2313391"/>
            <a:ext cx="9135634" cy="2828984"/>
          </a:xfrm>
          <a:prstGeom prst="rect">
            <a:avLst/>
          </a:prstGeom>
        </p:spPr>
      </p:pic>
      <p:pic>
        <p:nvPicPr>
          <p:cNvPr id="10" name="Picture 9" descr="Image result for butternut farm vermont">
            <a:extLst>
              <a:ext uri="{FF2B5EF4-FFF2-40B4-BE49-F238E27FC236}">
                <a16:creationId xmlns:a16="http://schemas.microsoft.com/office/drawing/2014/main" id="{34FF0B66-F542-BF16-CFAC-0ADB8C76D52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9970" y="246548"/>
            <a:ext cx="1387579" cy="1005840"/>
          </a:xfrm>
          <a:prstGeom prst="rect">
            <a:avLst/>
          </a:prstGeom>
          <a:noFill/>
          <a:ln>
            <a:noFill/>
          </a:ln>
        </p:spPr>
      </p:pic>
    </p:spTree>
    <p:extLst>
      <p:ext uri="{BB962C8B-B14F-4D97-AF65-F5344CB8AC3E}">
        <p14:creationId xmlns:p14="http://schemas.microsoft.com/office/powerpoint/2010/main" val="3682284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54AE0-A34E-178D-05D8-018701F5EA2D}"/>
              </a:ext>
            </a:extLst>
          </p:cNvPr>
          <p:cNvSpPr/>
          <p:nvPr/>
        </p:nvSpPr>
        <p:spPr>
          <a:xfrm>
            <a:off x="0" y="176883"/>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364748"/>
            <a:ext cx="9875520" cy="769441"/>
          </a:xfrm>
          <a:prstGeom prst="rect">
            <a:avLst/>
          </a:prstGeom>
          <a:noFill/>
        </p:spPr>
        <p:txBody>
          <a:bodyPr wrap="square" rtlCol="0">
            <a:spAutoFit/>
          </a:bodyPr>
          <a:lstStyle/>
          <a:p>
            <a:r>
              <a:rPr lang="en-US" sz="4400" b="1" dirty="0">
                <a:solidFill>
                  <a:schemeClr val="bg1"/>
                </a:solidFill>
                <a:latin typeface="+mj-lt"/>
              </a:rPr>
              <a:t>Vision Plan</a:t>
            </a:r>
          </a:p>
        </p:txBody>
      </p:sp>
      <p:pic>
        <p:nvPicPr>
          <p:cNvPr id="17" name="Picture 16">
            <a:extLst>
              <a:ext uri="{FF2B5EF4-FFF2-40B4-BE49-F238E27FC236}">
                <a16:creationId xmlns:a16="http://schemas.microsoft.com/office/drawing/2014/main" id="{0E474991-957C-3320-5581-35CE94F006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1490" y="6278898"/>
            <a:ext cx="1359003" cy="548640"/>
          </a:xfrm>
          <a:prstGeom prst="rect">
            <a:avLst/>
          </a:prstGeom>
        </p:spPr>
      </p:pic>
      <p:pic>
        <p:nvPicPr>
          <p:cNvPr id="4" name="Picture 3">
            <a:extLst>
              <a:ext uri="{FF2B5EF4-FFF2-40B4-BE49-F238E27FC236}">
                <a16:creationId xmlns:a16="http://schemas.microsoft.com/office/drawing/2014/main" id="{A79304F9-7E26-27E9-67F5-661AA88694AF}"/>
              </a:ext>
            </a:extLst>
          </p:cNvPr>
          <p:cNvPicPr>
            <a:picLocks noChangeAspect="1"/>
          </p:cNvPicPr>
          <p:nvPr/>
        </p:nvPicPr>
        <p:blipFill>
          <a:blip r:embed="rId3"/>
          <a:stretch>
            <a:fillRect/>
          </a:stretch>
        </p:blipFill>
        <p:spPr>
          <a:xfrm>
            <a:off x="3252452" y="1430917"/>
            <a:ext cx="5150408" cy="5427083"/>
          </a:xfrm>
          <a:prstGeom prst="rect">
            <a:avLst/>
          </a:prstGeom>
        </p:spPr>
      </p:pic>
      <p:pic>
        <p:nvPicPr>
          <p:cNvPr id="7" name="Picture 6">
            <a:extLst>
              <a:ext uri="{FF2B5EF4-FFF2-40B4-BE49-F238E27FC236}">
                <a16:creationId xmlns:a16="http://schemas.microsoft.com/office/drawing/2014/main" id="{D006EAFD-7FE6-FF0D-68B7-1BFE4AC11B74}"/>
              </a:ext>
            </a:extLst>
          </p:cNvPr>
          <p:cNvPicPr>
            <a:picLocks noChangeAspect="1"/>
          </p:cNvPicPr>
          <p:nvPr/>
        </p:nvPicPr>
        <p:blipFill>
          <a:blip r:embed="rId4"/>
          <a:stretch>
            <a:fillRect/>
          </a:stretch>
        </p:blipFill>
        <p:spPr>
          <a:xfrm>
            <a:off x="10121795" y="564730"/>
            <a:ext cx="1218217" cy="640080"/>
          </a:xfrm>
          <a:prstGeom prst="rect">
            <a:avLst/>
          </a:prstGeom>
        </p:spPr>
      </p:pic>
    </p:spTree>
    <p:extLst>
      <p:ext uri="{BB962C8B-B14F-4D97-AF65-F5344CB8AC3E}">
        <p14:creationId xmlns:p14="http://schemas.microsoft.com/office/powerpoint/2010/main" val="55506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EE0A0A-CA6F-F0E6-D16A-D1CDA166FD4C}"/>
              </a:ext>
            </a:extLst>
          </p:cNvPr>
          <p:cNvPicPr>
            <a:picLocks noChangeAspect="1"/>
          </p:cNvPicPr>
          <p:nvPr/>
        </p:nvPicPr>
        <p:blipFill>
          <a:blip r:embed="rId3"/>
          <a:stretch>
            <a:fillRect/>
          </a:stretch>
        </p:blipFill>
        <p:spPr>
          <a:xfrm>
            <a:off x="6096000" y="1582451"/>
            <a:ext cx="5326782" cy="4763527"/>
          </a:xfrm>
          <a:prstGeom prst="rect">
            <a:avLst/>
          </a:prstGeom>
        </p:spPr>
      </p:pic>
      <p:sp>
        <p:nvSpPr>
          <p:cNvPr id="7" name="Rectangle 6">
            <a:extLst>
              <a:ext uri="{FF2B5EF4-FFF2-40B4-BE49-F238E27FC236}">
                <a16:creationId xmlns:a16="http://schemas.microsoft.com/office/drawing/2014/main" id="{57E34D13-991C-4068-B415-AB017C116043}"/>
              </a:ext>
            </a:extLst>
          </p:cNvPr>
          <p:cNvSpPr/>
          <p:nvPr/>
        </p:nvSpPr>
        <p:spPr>
          <a:xfrm>
            <a:off x="0" y="139340"/>
            <a:ext cx="121920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D0360B-B22A-4C40-A6E7-D1C2DE8AC07E}"/>
              </a:ext>
            </a:extLst>
          </p:cNvPr>
          <p:cNvSpPr>
            <a:spLocks noGrp="1"/>
          </p:cNvSpPr>
          <p:nvPr>
            <p:ph type="title"/>
          </p:nvPr>
        </p:nvSpPr>
        <p:spPr>
          <a:xfrm>
            <a:off x="0" y="156759"/>
            <a:ext cx="10515600" cy="1254034"/>
          </a:xfrm>
        </p:spPr>
        <p:txBody>
          <a:bodyPr/>
          <a:lstStyle/>
          <a:p>
            <a:r>
              <a:rPr lang="en-US" b="1" dirty="0">
                <a:solidFill>
                  <a:schemeClr val="bg1"/>
                </a:solidFill>
              </a:rPr>
              <a:t>Open Enrollment for 2025</a:t>
            </a:r>
          </a:p>
        </p:txBody>
      </p:sp>
      <p:sp>
        <p:nvSpPr>
          <p:cNvPr id="3" name="TextBox 2">
            <a:extLst>
              <a:ext uri="{FF2B5EF4-FFF2-40B4-BE49-F238E27FC236}">
                <a16:creationId xmlns:a16="http://schemas.microsoft.com/office/drawing/2014/main" id="{D5DEF5A8-3992-EC63-59BA-845317EC346F}"/>
              </a:ext>
            </a:extLst>
          </p:cNvPr>
          <p:cNvSpPr txBox="1"/>
          <p:nvPr/>
        </p:nvSpPr>
        <p:spPr>
          <a:xfrm>
            <a:off x="1247700" y="2094473"/>
            <a:ext cx="7056582" cy="3739485"/>
          </a:xfrm>
          <a:prstGeom prst="rect">
            <a:avLst/>
          </a:prstGeom>
          <a:noFill/>
        </p:spPr>
        <p:txBody>
          <a:bodyPr wrap="square" rtlCol="0">
            <a:spAutoFit/>
          </a:bodyPr>
          <a:lstStyle/>
          <a:p>
            <a:r>
              <a:rPr lang="en-US" sz="3200" b="1" dirty="0"/>
              <a:t>Agenda:</a:t>
            </a:r>
          </a:p>
          <a:p>
            <a:endParaRPr lang="en-US" sz="1100" b="1" dirty="0"/>
          </a:p>
          <a:p>
            <a:pPr marL="285750" indent="-285750">
              <a:spcAft>
                <a:spcPts val="1200"/>
              </a:spcAft>
              <a:buFont typeface="Arial" panose="020B0604020202020204" pitchFamily="34" charset="0"/>
              <a:buChar char="•"/>
            </a:pPr>
            <a:r>
              <a:rPr lang="en-US" sz="2400" dirty="0"/>
              <a:t>What is Open Enrollment</a:t>
            </a:r>
          </a:p>
          <a:p>
            <a:pPr marL="285750" indent="-285750">
              <a:spcAft>
                <a:spcPts val="1200"/>
              </a:spcAft>
              <a:buFont typeface="Arial" panose="020B0604020202020204" pitchFamily="34" charset="0"/>
              <a:buChar char="•"/>
            </a:pPr>
            <a:r>
              <a:rPr lang="en-US" sz="2400" dirty="0"/>
              <a:t>Resources</a:t>
            </a:r>
          </a:p>
          <a:p>
            <a:pPr marL="285750" indent="-285750">
              <a:spcAft>
                <a:spcPts val="1200"/>
              </a:spcAft>
              <a:buFont typeface="Arial" panose="020B0604020202020204" pitchFamily="34" charset="0"/>
              <a:buChar char="•"/>
            </a:pPr>
            <a:r>
              <a:rPr lang="en-US" sz="2400" dirty="0"/>
              <a:t>Benefits Review - overview of each plan</a:t>
            </a:r>
          </a:p>
          <a:p>
            <a:pPr marL="285750" indent="-285750">
              <a:spcAft>
                <a:spcPts val="1200"/>
              </a:spcAft>
              <a:buFont typeface="Arial" panose="020B0604020202020204" pitchFamily="34" charset="0"/>
              <a:buChar char="•"/>
            </a:pPr>
            <a:r>
              <a:rPr lang="en-US" sz="2400" dirty="0"/>
              <a:t>Next Steps for Open Enrollment</a:t>
            </a:r>
          </a:p>
          <a:p>
            <a:pPr marL="285750" indent="-285750">
              <a:spcAft>
                <a:spcPts val="1200"/>
              </a:spcAft>
              <a:buFont typeface="Arial" panose="020B0604020202020204" pitchFamily="34" charset="0"/>
              <a:buChar char="•"/>
            </a:pPr>
            <a:r>
              <a:rPr lang="en-US" sz="2400" dirty="0"/>
              <a:t>Wellness </a:t>
            </a:r>
          </a:p>
          <a:p>
            <a:pPr marL="285750" indent="-285750">
              <a:spcAft>
                <a:spcPts val="1200"/>
              </a:spcAft>
              <a:buFont typeface="Arial" panose="020B0604020202020204" pitchFamily="34" charset="0"/>
              <a:buChar char="•"/>
            </a:pPr>
            <a:r>
              <a:rPr lang="en-US" sz="2400" dirty="0"/>
              <a:t>Questions</a:t>
            </a:r>
          </a:p>
        </p:txBody>
      </p:sp>
      <p:pic>
        <p:nvPicPr>
          <p:cNvPr id="8" name="Picture 7">
            <a:extLst>
              <a:ext uri="{FF2B5EF4-FFF2-40B4-BE49-F238E27FC236}">
                <a16:creationId xmlns:a16="http://schemas.microsoft.com/office/drawing/2014/main" id="{D6826E76-779D-342F-201A-7F84E0FFEC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2800" y="6345978"/>
            <a:ext cx="679502" cy="274320"/>
          </a:xfrm>
          <a:prstGeom prst="rect">
            <a:avLst/>
          </a:prstGeom>
        </p:spPr>
      </p:pic>
      <p:pic>
        <p:nvPicPr>
          <p:cNvPr id="4" name="Picture 3" descr="Image result for butternut farm vermont">
            <a:extLst>
              <a:ext uri="{FF2B5EF4-FFF2-40B4-BE49-F238E27FC236}">
                <a16:creationId xmlns:a16="http://schemas.microsoft.com/office/drawing/2014/main" id="{7940BCCC-4875-2F17-6951-74F182D88AE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9837" y="263437"/>
            <a:ext cx="1387579" cy="1005840"/>
          </a:xfrm>
          <a:prstGeom prst="rect">
            <a:avLst/>
          </a:prstGeom>
          <a:noFill/>
          <a:ln>
            <a:noFill/>
          </a:ln>
        </p:spPr>
      </p:pic>
    </p:spTree>
    <p:extLst>
      <p:ext uri="{BB962C8B-B14F-4D97-AF65-F5344CB8AC3E}">
        <p14:creationId xmlns:p14="http://schemas.microsoft.com/office/powerpoint/2010/main" val="2988121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54AE0-A34E-178D-05D8-018701F5EA2D}"/>
              </a:ext>
            </a:extLst>
          </p:cNvPr>
          <p:cNvSpPr/>
          <p:nvPr/>
        </p:nvSpPr>
        <p:spPr>
          <a:xfrm>
            <a:off x="0" y="176883"/>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364748"/>
            <a:ext cx="9875520" cy="769441"/>
          </a:xfrm>
          <a:prstGeom prst="rect">
            <a:avLst/>
          </a:prstGeom>
          <a:noFill/>
        </p:spPr>
        <p:txBody>
          <a:bodyPr wrap="square" rtlCol="0">
            <a:spAutoFit/>
          </a:bodyPr>
          <a:lstStyle/>
          <a:p>
            <a:r>
              <a:rPr lang="en-US" sz="4400" b="1" dirty="0">
                <a:solidFill>
                  <a:schemeClr val="bg1"/>
                </a:solidFill>
                <a:latin typeface="+mj-lt"/>
              </a:rPr>
              <a:t>Vision Plan EE Biweekly Contributions</a:t>
            </a:r>
          </a:p>
        </p:txBody>
      </p:sp>
      <p:pic>
        <p:nvPicPr>
          <p:cNvPr id="17" name="Picture 16">
            <a:extLst>
              <a:ext uri="{FF2B5EF4-FFF2-40B4-BE49-F238E27FC236}">
                <a16:creationId xmlns:a16="http://schemas.microsoft.com/office/drawing/2014/main" id="{0E474991-957C-3320-5581-35CE94F006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1490" y="6278898"/>
            <a:ext cx="1359003" cy="548640"/>
          </a:xfrm>
          <a:prstGeom prst="rect">
            <a:avLst/>
          </a:prstGeom>
        </p:spPr>
      </p:pic>
      <p:pic>
        <p:nvPicPr>
          <p:cNvPr id="4" name="Picture 3">
            <a:extLst>
              <a:ext uri="{FF2B5EF4-FFF2-40B4-BE49-F238E27FC236}">
                <a16:creationId xmlns:a16="http://schemas.microsoft.com/office/drawing/2014/main" id="{7A3EAC9D-DB7D-B2F2-9A42-25C593BD72CB}"/>
              </a:ext>
            </a:extLst>
          </p:cNvPr>
          <p:cNvPicPr>
            <a:picLocks noChangeAspect="1"/>
          </p:cNvPicPr>
          <p:nvPr/>
        </p:nvPicPr>
        <p:blipFill>
          <a:blip r:embed="rId3"/>
          <a:stretch>
            <a:fillRect/>
          </a:stretch>
        </p:blipFill>
        <p:spPr>
          <a:xfrm>
            <a:off x="402123" y="2540493"/>
            <a:ext cx="9473397" cy="2870157"/>
          </a:xfrm>
          <a:prstGeom prst="rect">
            <a:avLst/>
          </a:prstGeom>
        </p:spPr>
      </p:pic>
      <p:pic>
        <p:nvPicPr>
          <p:cNvPr id="7" name="Picture 6">
            <a:extLst>
              <a:ext uri="{FF2B5EF4-FFF2-40B4-BE49-F238E27FC236}">
                <a16:creationId xmlns:a16="http://schemas.microsoft.com/office/drawing/2014/main" id="{F1852705-BBFC-5101-8DC9-146E8DAE2C01}"/>
              </a:ext>
            </a:extLst>
          </p:cNvPr>
          <p:cNvPicPr>
            <a:picLocks noChangeAspect="1"/>
          </p:cNvPicPr>
          <p:nvPr/>
        </p:nvPicPr>
        <p:blipFill>
          <a:blip r:embed="rId4"/>
          <a:stretch>
            <a:fillRect/>
          </a:stretch>
        </p:blipFill>
        <p:spPr>
          <a:xfrm>
            <a:off x="10202381" y="2228938"/>
            <a:ext cx="1218217" cy="640080"/>
          </a:xfrm>
          <a:prstGeom prst="rect">
            <a:avLst/>
          </a:prstGeom>
        </p:spPr>
      </p:pic>
      <p:pic>
        <p:nvPicPr>
          <p:cNvPr id="9" name="Picture 8" descr="Image result for butternut farm vermont">
            <a:extLst>
              <a:ext uri="{FF2B5EF4-FFF2-40B4-BE49-F238E27FC236}">
                <a16:creationId xmlns:a16="http://schemas.microsoft.com/office/drawing/2014/main" id="{BBC69229-4F4B-4EAA-CB8B-B91E7E8E850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9970" y="246548"/>
            <a:ext cx="1387579" cy="1005840"/>
          </a:xfrm>
          <a:prstGeom prst="rect">
            <a:avLst/>
          </a:prstGeom>
          <a:noFill/>
          <a:ln>
            <a:noFill/>
          </a:ln>
        </p:spPr>
      </p:pic>
    </p:spTree>
    <p:extLst>
      <p:ext uri="{BB962C8B-B14F-4D97-AF65-F5344CB8AC3E}">
        <p14:creationId xmlns:p14="http://schemas.microsoft.com/office/powerpoint/2010/main" val="2863291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54AE0-A34E-178D-05D8-018701F5EA2D}"/>
              </a:ext>
            </a:extLst>
          </p:cNvPr>
          <p:cNvSpPr/>
          <p:nvPr/>
        </p:nvSpPr>
        <p:spPr>
          <a:xfrm>
            <a:off x="-21507" y="140307"/>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364748"/>
            <a:ext cx="9875520" cy="769441"/>
          </a:xfrm>
          <a:prstGeom prst="rect">
            <a:avLst/>
          </a:prstGeom>
          <a:noFill/>
        </p:spPr>
        <p:txBody>
          <a:bodyPr wrap="square" rtlCol="0">
            <a:spAutoFit/>
          </a:bodyPr>
          <a:lstStyle/>
          <a:p>
            <a:r>
              <a:rPr lang="en-US" sz="4400" b="1" dirty="0">
                <a:solidFill>
                  <a:schemeClr val="bg1"/>
                </a:solidFill>
                <a:latin typeface="+mj-lt"/>
              </a:rPr>
              <a:t>Vision plan Value Adds:</a:t>
            </a:r>
          </a:p>
        </p:txBody>
      </p:sp>
      <p:pic>
        <p:nvPicPr>
          <p:cNvPr id="17" name="Picture 16">
            <a:extLst>
              <a:ext uri="{FF2B5EF4-FFF2-40B4-BE49-F238E27FC236}">
                <a16:creationId xmlns:a16="http://schemas.microsoft.com/office/drawing/2014/main" id="{0E474991-957C-3320-5581-35CE94F006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1490" y="6278898"/>
            <a:ext cx="1359003" cy="548640"/>
          </a:xfrm>
          <a:prstGeom prst="rect">
            <a:avLst/>
          </a:prstGeom>
        </p:spPr>
      </p:pic>
      <p:pic>
        <p:nvPicPr>
          <p:cNvPr id="4" name="Picture 3">
            <a:extLst>
              <a:ext uri="{FF2B5EF4-FFF2-40B4-BE49-F238E27FC236}">
                <a16:creationId xmlns:a16="http://schemas.microsoft.com/office/drawing/2014/main" id="{9F422032-638C-6461-FD57-6689D69EA389}"/>
              </a:ext>
            </a:extLst>
          </p:cNvPr>
          <p:cNvPicPr>
            <a:picLocks noChangeAspect="1"/>
          </p:cNvPicPr>
          <p:nvPr/>
        </p:nvPicPr>
        <p:blipFill>
          <a:blip r:embed="rId3"/>
          <a:stretch>
            <a:fillRect/>
          </a:stretch>
        </p:blipFill>
        <p:spPr>
          <a:xfrm>
            <a:off x="434573" y="1699621"/>
            <a:ext cx="3011465" cy="3657600"/>
          </a:xfrm>
          <a:prstGeom prst="rect">
            <a:avLst/>
          </a:prstGeom>
        </p:spPr>
      </p:pic>
      <p:pic>
        <p:nvPicPr>
          <p:cNvPr id="7" name="Picture 6">
            <a:extLst>
              <a:ext uri="{FF2B5EF4-FFF2-40B4-BE49-F238E27FC236}">
                <a16:creationId xmlns:a16="http://schemas.microsoft.com/office/drawing/2014/main" id="{D7DA4364-3386-3CEB-4179-8071CEB29D78}"/>
              </a:ext>
            </a:extLst>
          </p:cNvPr>
          <p:cNvPicPr>
            <a:picLocks noChangeAspect="1"/>
          </p:cNvPicPr>
          <p:nvPr/>
        </p:nvPicPr>
        <p:blipFill>
          <a:blip r:embed="rId4"/>
          <a:stretch>
            <a:fillRect/>
          </a:stretch>
        </p:blipFill>
        <p:spPr>
          <a:xfrm>
            <a:off x="6293944" y="2221593"/>
            <a:ext cx="3207943" cy="3931920"/>
          </a:xfrm>
          <a:prstGeom prst="rect">
            <a:avLst/>
          </a:prstGeom>
        </p:spPr>
      </p:pic>
      <p:pic>
        <p:nvPicPr>
          <p:cNvPr id="10" name="Picture 9">
            <a:extLst>
              <a:ext uri="{FF2B5EF4-FFF2-40B4-BE49-F238E27FC236}">
                <a16:creationId xmlns:a16="http://schemas.microsoft.com/office/drawing/2014/main" id="{6773F761-2A35-C40D-35EC-520D20E05CA5}"/>
              </a:ext>
            </a:extLst>
          </p:cNvPr>
          <p:cNvPicPr>
            <a:picLocks noChangeAspect="1"/>
          </p:cNvPicPr>
          <p:nvPr/>
        </p:nvPicPr>
        <p:blipFill>
          <a:blip r:embed="rId5"/>
          <a:stretch>
            <a:fillRect/>
          </a:stretch>
        </p:blipFill>
        <p:spPr>
          <a:xfrm>
            <a:off x="3850990" y="1869247"/>
            <a:ext cx="1895740" cy="1857634"/>
          </a:xfrm>
          <a:prstGeom prst="rect">
            <a:avLst/>
          </a:prstGeom>
        </p:spPr>
      </p:pic>
      <p:pic>
        <p:nvPicPr>
          <p:cNvPr id="12" name="Picture 11">
            <a:extLst>
              <a:ext uri="{FF2B5EF4-FFF2-40B4-BE49-F238E27FC236}">
                <a16:creationId xmlns:a16="http://schemas.microsoft.com/office/drawing/2014/main" id="{F0ECF9C4-5E96-B982-C713-7C2B217ACD0D}"/>
              </a:ext>
            </a:extLst>
          </p:cNvPr>
          <p:cNvPicPr>
            <a:picLocks noChangeAspect="1"/>
          </p:cNvPicPr>
          <p:nvPr/>
        </p:nvPicPr>
        <p:blipFill>
          <a:blip r:embed="rId6"/>
          <a:stretch>
            <a:fillRect/>
          </a:stretch>
        </p:blipFill>
        <p:spPr>
          <a:xfrm>
            <a:off x="9806255" y="1952945"/>
            <a:ext cx="2248214" cy="2000529"/>
          </a:xfrm>
          <a:prstGeom prst="rect">
            <a:avLst/>
          </a:prstGeom>
        </p:spPr>
      </p:pic>
      <p:pic>
        <p:nvPicPr>
          <p:cNvPr id="13" name="Picture 12">
            <a:extLst>
              <a:ext uri="{FF2B5EF4-FFF2-40B4-BE49-F238E27FC236}">
                <a16:creationId xmlns:a16="http://schemas.microsoft.com/office/drawing/2014/main" id="{EC0C35E8-A459-E262-D2FD-AA2D077366F2}"/>
              </a:ext>
            </a:extLst>
          </p:cNvPr>
          <p:cNvPicPr>
            <a:picLocks noChangeAspect="1"/>
          </p:cNvPicPr>
          <p:nvPr/>
        </p:nvPicPr>
        <p:blipFill>
          <a:blip r:embed="rId7"/>
          <a:stretch>
            <a:fillRect/>
          </a:stretch>
        </p:blipFill>
        <p:spPr>
          <a:xfrm>
            <a:off x="10121795" y="494109"/>
            <a:ext cx="1218217" cy="640080"/>
          </a:xfrm>
          <a:prstGeom prst="rect">
            <a:avLst/>
          </a:prstGeom>
        </p:spPr>
      </p:pic>
    </p:spTree>
    <p:extLst>
      <p:ext uri="{BB962C8B-B14F-4D97-AF65-F5344CB8AC3E}">
        <p14:creationId xmlns:p14="http://schemas.microsoft.com/office/powerpoint/2010/main" val="1340724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54AE0-A34E-178D-05D8-018701F5EA2D}"/>
              </a:ext>
            </a:extLst>
          </p:cNvPr>
          <p:cNvSpPr/>
          <p:nvPr/>
        </p:nvSpPr>
        <p:spPr>
          <a:xfrm>
            <a:off x="0" y="139340"/>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12784" y="381636"/>
            <a:ext cx="12057295" cy="769441"/>
          </a:xfrm>
          <a:prstGeom prst="rect">
            <a:avLst/>
          </a:prstGeom>
          <a:noFill/>
        </p:spPr>
        <p:txBody>
          <a:bodyPr wrap="square" rtlCol="0">
            <a:spAutoFit/>
          </a:bodyPr>
          <a:lstStyle/>
          <a:p>
            <a:r>
              <a:rPr lang="en-US" sz="4400" b="1" dirty="0">
                <a:solidFill>
                  <a:schemeClr val="bg1"/>
                </a:solidFill>
                <a:latin typeface="+mj-lt"/>
              </a:rPr>
              <a:t>Ancillary Benefits</a:t>
            </a:r>
          </a:p>
        </p:txBody>
      </p:sp>
      <p:sp>
        <p:nvSpPr>
          <p:cNvPr id="4" name="TextBox 3">
            <a:extLst>
              <a:ext uri="{FF2B5EF4-FFF2-40B4-BE49-F238E27FC236}">
                <a16:creationId xmlns:a16="http://schemas.microsoft.com/office/drawing/2014/main" id="{72AB74A1-2825-BDEB-B260-E4872FECB0DE}"/>
              </a:ext>
            </a:extLst>
          </p:cNvPr>
          <p:cNvSpPr txBox="1"/>
          <p:nvPr/>
        </p:nvSpPr>
        <p:spPr>
          <a:xfrm>
            <a:off x="7135660" y="4898002"/>
            <a:ext cx="4667794" cy="1392369"/>
          </a:xfrm>
          <a:prstGeom prst="rect">
            <a:avLst/>
          </a:prstGeom>
          <a:solidFill>
            <a:srgbClr val="FFC000"/>
          </a:solidFill>
          <a:ln>
            <a:solidFill>
              <a:schemeClr val="tx1"/>
            </a:solidFill>
          </a:ln>
        </p:spPr>
        <p:txBody>
          <a:bodyPr wrap="square" rtlCol="0">
            <a:spAutoFit/>
          </a:bodyPr>
          <a:lstStyle/>
          <a:p>
            <a:pPr algn="ctr">
              <a:lnSpc>
                <a:spcPct val="120000"/>
              </a:lnSpc>
            </a:pPr>
            <a:r>
              <a:rPr lang="en-US" sz="2400" b="1" dirty="0">
                <a:cs typeface="Arial"/>
              </a:rPr>
              <a:t>REMINDER: </a:t>
            </a:r>
            <a:r>
              <a:rPr lang="en-US" sz="2400" dirty="0">
                <a:cs typeface="Arial"/>
              </a:rPr>
              <a:t>Open Enrollment is a good time to update your beneficiary information.</a:t>
            </a:r>
          </a:p>
        </p:txBody>
      </p:sp>
      <p:sp>
        <p:nvSpPr>
          <p:cNvPr id="7" name="TextBox 6">
            <a:extLst>
              <a:ext uri="{FF2B5EF4-FFF2-40B4-BE49-F238E27FC236}">
                <a16:creationId xmlns:a16="http://schemas.microsoft.com/office/drawing/2014/main" id="{D654F505-78CA-6F96-2938-017AA75F4DB8}"/>
              </a:ext>
            </a:extLst>
          </p:cNvPr>
          <p:cNvSpPr txBox="1"/>
          <p:nvPr/>
        </p:nvSpPr>
        <p:spPr>
          <a:xfrm>
            <a:off x="388543" y="1559362"/>
            <a:ext cx="9349345"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a:t>Employer Paid Group Life Insurance </a:t>
            </a:r>
          </a:p>
          <a:p>
            <a:pPr marL="742950" lvl="1" indent="-285750">
              <a:buFont typeface="Arial" panose="020B0604020202020204" pitchFamily="34" charset="0"/>
              <a:buChar char="•"/>
            </a:pPr>
            <a:r>
              <a:rPr lang="en-US" dirty="0"/>
              <a:t>Flat $25,000</a:t>
            </a:r>
          </a:p>
          <a:p>
            <a:pPr marL="285750" indent="-285750">
              <a:buFont typeface="Arial" panose="020B0604020202020204" pitchFamily="34" charset="0"/>
              <a:buChar char="•"/>
            </a:pPr>
            <a:r>
              <a:rPr lang="en-US" b="1" dirty="0"/>
              <a:t>Voluntary Life &amp; AD&amp;D Insurance</a:t>
            </a:r>
          </a:p>
          <a:p>
            <a:pPr marL="742950" lvl="1" indent="-285750">
              <a:buFont typeface="Arial" panose="020B0604020202020204" pitchFamily="34" charset="0"/>
              <a:buChar char="•"/>
            </a:pPr>
            <a:r>
              <a:rPr lang="en-US" dirty="0"/>
              <a:t>$10,000 increments up to 5X salary</a:t>
            </a:r>
          </a:p>
          <a:p>
            <a:pPr marL="742950" lvl="1" indent="-285750">
              <a:buFont typeface="Arial" panose="020B0604020202020204" pitchFamily="34" charset="0"/>
              <a:buChar char="•"/>
            </a:pPr>
            <a:r>
              <a:rPr lang="en-US" dirty="0"/>
              <a:t>EOI (Evidence of Insurable ) is required for any amount over $100,000 or if you don’t enroll when initially eligible.</a:t>
            </a:r>
          </a:p>
          <a:p>
            <a:pPr marL="742950" lvl="1" indent="-285750">
              <a:buFont typeface="Arial" panose="020B0604020202020204" pitchFamily="34" charset="0"/>
              <a:buChar char="•"/>
            </a:pPr>
            <a:r>
              <a:rPr lang="en-US" dirty="0"/>
              <a:t>Coverage for spouse and children can be purchased</a:t>
            </a:r>
          </a:p>
          <a:p>
            <a:pPr marL="742950" lvl="1" indent="-285750">
              <a:buFont typeface="Arial" panose="020B0604020202020204" pitchFamily="34" charset="0"/>
              <a:buChar char="•"/>
            </a:pPr>
            <a:r>
              <a:rPr lang="en-US" dirty="0"/>
              <a:t>Spouse is a $5K to $50K Guarantee issue, and 50% of employee benefits up to $25K with no medical questions</a:t>
            </a:r>
          </a:p>
          <a:p>
            <a:pPr marL="742950" lvl="1" indent="-285750">
              <a:buFont typeface="Arial" panose="020B0604020202020204" pitchFamily="34" charset="0"/>
              <a:buChar char="•"/>
            </a:pPr>
            <a:r>
              <a:rPr lang="en-US" dirty="0"/>
              <a:t>Children coverage is coverage from $2K from $5K to $10 to age 21 or 26 if full time student</a:t>
            </a:r>
          </a:p>
          <a:p>
            <a:pPr marL="742950" lvl="1" indent="-285750">
              <a:buFont typeface="Arial" panose="020B0604020202020204" pitchFamily="34" charset="0"/>
              <a:buChar char="•"/>
            </a:pPr>
            <a:r>
              <a:rPr lang="en-US" dirty="0"/>
              <a:t>Include portability and conversion.</a:t>
            </a:r>
          </a:p>
          <a:p>
            <a:pPr marL="285750" indent="-285750">
              <a:buFont typeface="Arial" panose="020B0604020202020204" pitchFamily="34" charset="0"/>
              <a:buChar char="•"/>
            </a:pPr>
            <a:r>
              <a:rPr lang="en-US" b="1" dirty="0"/>
              <a:t>100% paid for by ER Short-Term Disability</a:t>
            </a:r>
          </a:p>
          <a:p>
            <a:pPr marL="742950" lvl="1" indent="-285750">
              <a:buFont typeface="Arial" panose="020B0604020202020204" pitchFamily="34" charset="0"/>
              <a:buChar char="•"/>
            </a:pPr>
            <a:r>
              <a:rPr lang="en-US" dirty="0"/>
              <a:t>60% of weekly earnings up to $1,500</a:t>
            </a:r>
          </a:p>
          <a:p>
            <a:pPr marL="742950" lvl="1" indent="-285750">
              <a:buFont typeface="Arial" panose="020B0604020202020204" pitchFamily="34" charset="0"/>
              <a:buChar char="•"/>
            </a:pPr>
            <a:r>
              <a:rPr lang="en-US" dirty="0"/>
              <a:t>Waiting period is 21 days for accident/illness</a:t>
            </a:r>
          </a:p>
          <a:p>
            <a:pPr marL="742950" lvl="1" indent="-285750">
              <a:buFont typeface="Arial" panose="020B0604020202020204" pitchFamily="34" charset="0"/>
              <a:buChar char="•"/>
            </a:pPr>
            <a:r>
              <a:rPr lang="en-US" dirty="0"/>
              <a:t>Benefit Period: 10 weeks maximum</a:t>
            </a:r>
          </a:p>
          <a:p>
            <a:pPr marL="285750" indent="-285750">
              <a:buFont typeface="Arial" panose="020B0604020202020204" pitchFamily="34" charset="0"/>
              <a:buChar char="•"/>
            </a:pPr>
            <a:r>
              <a:rPr lang="en-US" b="1" dirty="0"/>
              <a:t>100% paid for by ER Long-Term Disability</a:t>
            </a:r>
          </a:p>
          <a:p>
            <a:pPr marL="742950" lvl="1" indent="-285750">
              <a:buFont typeface="Arial" panose="020B0604020202020204" pitchFamily="34" charset="0"/>
              <a:buChar char="•"/>
            </a:pPr>
            <a:r>
              <a:rPr lang="en-US" dirty="0"/>
              <a:t>60% of monthly earnings up to $6,000 to age 65 or SSNRA</a:t>
            </a:r>
          </a:p>
          <a:p>
            <a:pPr marL="742950" lvl="1" indent="-285750">
              <a:buFont typeface="Arial" panose="020B0604020202020204" pitchFamily="34" charset="0"/>
              <a:buChar char="•"/>
            </a:pPr>
            <a:r>
              <a:rPr lang="en-US" dirty="0"/>
              <a:t> 90-day waiting period, dovetails with STD</a:t>
            </a:r>
          </a:p>
        </p:txBody>
      </p:sp>
      <p:pic>
        <p:nvPicPr>
          <p:cNvPr id="15" name="Picture 14">
            <a:extLst>
              <a:ext uri="{FF2B5EF4-FFF2-40B4-BE49-F238E27FC236}">
                <a16:creationId xmlns:a16="http://schemas.microsoft.com/office/drawing/2014/main" id="{D09A6CE2-1BA8-9BC1-CD77-0DE23DE5F5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5868" y="6294506"/>
            <a:ext cx="1359003" cy="548640"/>
          </a:xfrm>
          <a:prstGeom prst="rect">
            <a:avLst/>
          </a:prstGeom>
        </p:spPr>
      </p:pic>
      <p:pic>
        <p:nvPicPr>
          <p:cNvPr id="3" name="Picture 2">
            <a:extLst>
              <a:ext uri="{FF2B5EF4-FFF2-40B4-BE49-F238E27FC236}">
                <a16:creationId xmlns:a16="http://schemas.microsoft.com/office/drawing/2014/main" id="{6DC1B4C0-AE19-8359-14EE-A3A720AAE8FF}"/>
              </a:ext>
            </a:extLst>
          </p:cNvPr>
          <p:cNvPicPr>
            <a:picLocks noChangeAspect="1"/>
          </p:cNvPicPr>
          <p:nvPr/>
        </p:nvPicPr>
        <p:blipFill>
          <a:blip r:embed="rId3"/>
          <a:stretch>
            <a:fillRect/>
          </a:stretch>
        </p:blipFill>
        <p:spPr>
          <a:xfrm>
            <a:off x="9338038" y="217716"/>
            <a:ext cx="1533114" cy="1097280"/>
          </a:xfrm>
          <a:prstGeom prst="rect">
            <a:avLst/>
          </a:prstGeom>
        </p:spPr>
      </p:pic>
    </p:spTree>
    <p:extLst>
      <p:ext uri="{BB962C8B-B14F-4D97-AF65-F5344CB8AC3E}">
        <p14:creationId xmlns:p14="http://schemas.microsoft.com/office/powerpoint/2010/main" val="1720851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54AE0-A34E-178D-05D8-018701F5EA2D}"/>
              </a:ext>
            </a:extLst>
          </p:cNvPr>
          <p:cNvSpPr/>
          <p:nvPr/>
        </p:nvSpPr>
        <p:spPr>
          <a:xfrm>
            <a:off x="0" y="139340"/>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12784" y="381636"/>
            <a:ext cx="12057295" cy="707886"/>
          </a:xfrm>
          <a:prstGeom prst="rect">
            <a:avLst/>
          </a:prstGeom>
          <a:noFill/>
        </p:spPr>
        <p:txBody>
          <a:bodyPr wrap="square" rtlCol="0">
            <a:spAutoFit/>
          </a:bodyPr>
          <a:lstStyle/>
          <a:p>
            <a:r>
              <a:rPr lang="en-US" sz="4000" b="1" dirty="0">
                <a:solidFill>
                  <a:schemeClr val="bg1"/>
                </a:solidFill>
                <a:latin typeface="+mj-lt"/>
              </a:rPr>
              <a:t>Ancillary Value Add Benefits: Will Prep Services</a:t>
            </a:r>
            <a:endParaRPr lang="en-US" sz="4400" b="1" dirty="0">
              <a:solidFill>
                <a:schemeClr val="bg1"/>
              </a:solidFill>
              <a:latin typeface="+mj-lt"/>
            </a:endParaRPr>
          </a:p>
        </p:txBody>
      </p:sp>
      <p:pic>
        <p:nvPicPr>
          <p:cNvPr id="15" name="Picture 14">
            <a:extLst>
              <a:ext uri="{FF2B5EF4-FFF2-40B4-BE49-F238E27FC236}">
                <a16:creationId xmlns:a16="http://schemas.microsoft.com/office/drawing/2014/main" id="{0BCE8F1C-83F9-2075-296D-899E0F450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5868" y="6294506"/>
            <a:ext cx="1359003" cy="548640"/>
          </a:xfrm>
          <a:prstGeom prst="rect">
            <a:avLst/>
          </a:prstGeom>
        </p:spPr>
      </p:pic>
      <p:pic>
        <p:nvPicPr>
          <p:cNvPr id="3" name="Picture 2">
            <a:extLst>
              <a:ext uri="{FF2B5EF4-FFF2-40B4-BE49-F238E27FC236}">
                <a16:creationId xmlns:a16="http://schemas.microsoft.com/office/drawing/2014/main" id="{E4E5E0BF-C86A-9537-365E-3BEC4C6D0BBF}"/>
              </a:ext>
            </a:extLst>
          </p:cNvPr>
          <p:cNvPicPr>
            <a:picLocks noChangeAspect="1"/>
          </p:cNvPicPr>
          <p:nvPr/>
        </p:nvPicPr>
        <p:blipFill>
          <a:blip r:embed="rId3"/>
          <a:stretch>
            <a:fillRect/>
          </a:stretch>
        </p:blipFill>
        <p:spPr>
          <a:xfrm>
            <a:off x="10252438" y="1561884"/>
            <a:ext cx="1533114" cy="1097280"/>
          </a:xfrm>
          <a:prstGeom prst="rect">
            <a:avLst/>
          </a:prstGeom>
        </p:spPr>
      </p:pic>
      <p:pic>
        <p:nvPicPr>
          <p:cNvPr id="18" name="Picture 17">
            <a:extLst>
              <a:ext uri="{FF2B5EF4-FFF2-40B4-BE49-F238E27FC236}">
                <a16:creationId xmlns:a16="http://schemas.microsoft.com/office/drawing/2014/main" id="{5D1E7AE9-8731-9CEF-8E4C-D15437BE2A73}"/>
              </a:ext>
            </a:extLst>
          </p:cNvPr>
          <p:cNvPicPr>
            <a:picLocks noChangeAspect="1"/>
          </p:cNvPicPr>
          <p:nvPr/>
        </p:nvPicPr>
        <p:blipFill>
          <a:blip r:embed="rId4"/>
          <a:stretch>
            <a:fillRect/>
          </a:stretch>
        </p:blipFill>
        <p:spPr>
          <a:xfrm>
            <a:off x="229072" y="1561884"/>
            <a:ext cx="6887536" cy="838317"/>
          </a:xfrm>
          <a:prstGeom prst="rect">
            <a:avLst/>
          </a:prstGeom>
        </p:spPr>
      </p:pic>
      <p:pic>
        <p:nvPicPr>
          <p:cNvPr id="20" name="Picture 19">
            <a:extLst>
              <a:ext uri="{FF2B5EF4-FFF2-40B4-BE49-F238E27FC236}">
                <a16:creationId xmlns:a16="http://schemas.microsoft.com/office/drawing/2014/main" id="{5F0077E5-2F0C-ADA7-FB6B-1B757948F672}"/>
              </a:ext>
            </a:extLst>
          </p:cNvPr>
          <p:cNvPicPr>
            <a:picLocks noChangeAspect="1"/>
          </p:cNvPicPr>
          <p:nvPr/>
        </p:nvPicPr>
        <p:blipFill>
          <a:blip r:embed="rId5"/>
          <a:stretch>
            <a:fillRect/>
          </a:stretch>
        </p:blipFill>
        <p:spPr>
          <a:xfrm>
            <a:off x="311798" y="2659164"/>
            <a:ext cx="3448531" cy="2391109"/>
          </a:xfrm>
          <a:prstGeom prst="rect">
            <a:avLst/>
          </a:prstGeom>
        </p:spPr>
      </p:pic>
      <p:pic>
        <p:nvPicPr>
          <p:cNvPr id="22" name="Picture 21">
            <a:extLst>
              <a:ext uri="{FF2B5EF4-FFF2-40B4-BE49-F238E27FC236}">
                <a16:creationId xmlns:a16="http://schemas.microsoft.com/office/drawing/2014/main" id="{CAEA0AC3-FBE1-1D7C-B79F-EC2A1BBD2E4F}"/>
              </a:ext>
            </a:extLst>
          </p:cNvPr>
          <p:cNvPicPr>
            <a:picLocks noChangeAspect="1"/>
          </p:cNvPicPr>
          <p:nvPr/>
        </p:nvPicPr>
        <p:blipFill>
          <a:blip r:embed="rId6"/>
          <a:stretch>
            <a:fillRect/>
          </a:stretch>
        </p:blipFill>
        <p:spPr>
          <a:xfrm>
            <a:off x="4878352" y="2568711"/>
            <a:ext cx="3553321" cy="2314898"/>
          </a:xfrm>
          <a:prstGeom prst="rect">
            <a:avLst/>
          </a:prstGeom>
        </p:spPr>
      </p:pic>
      <p:pic>
        <p:nvPicPr>
          <p:cNvPr id="24" name="Picture 23">
            <a:extLst>
              <a:ext uri="{FF2B5EF4-FFF2-40B4-BE49-F238E27FC236}">
                <a16:creationId xmlns:a16="http://schemas.microsoft.com/office/drawing/2014/main" id="{A529DAEE-1663-12D3-E754-6E56E284C6DD}"/>
              </a:ext>
            </a:extLst>
          </p:cNvPr>
          <p:cNvPicPr>
            <a:picLocks noChangeAspect="1"/>
          </p:cNvPicPr>
          <p:nvPr/>
        </p:nvPicPr>
        <p:blipFill>
          <a:blip r:embed="rId7"/>
          <a:stretch>
            <a:fillRect/>
          </a:stretch>
        </p:blipFill>
        <p:spPr>
          <a:xfrm>
            <a:off x="2195207" y="5238230"/>
            <a:ext cx="7106642" cy="1028844"/>
          </a:xfrm>
          <a:prstGeom prst="rect">
            <a:avLst/>
          </a:prstGeom>
        </p:spPr>
      </p:pic>
    </p:spTree>
    <p:extLst>
      <p:ext uri="{BB962C8B-B14F-4D97-AF65-F5344CB8AC3E}">
        <p14:creationId xmlns:p14="http://schemas.microsoft.com/office/powerpoint/2010/main" val="301479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54AE0-A34E-178D-05D8-018701F5EA2D}"/>
              </a:ext>
            </a:extLst>
          </p:cNvPr>
          <p:cNvSpPr/>
          <p:nvPr/>
        </p:nvSpPr>
        <p:spPr>
          <a:xfrm>
            <a:off x="0" y="139340"/>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12784" y="381636"/>
            <a:ext cx="12057295" cy="707886"/>
          </a:xfrm>
          <a:prstGeom prst="rect">
            <a:avLst/>
          </a:prstGeom>
          <a:noFill/>
        </p:spPr>
        <p:txBody>
          <a:bodyPr wrap="square" rtlCol="0">
            <a:spAutoFit/>
          </a:bodyPr>
          <a:lstStyle/>
          <a:p>
            <a:r>
              <a:rPr lang="en-US" sz="4000" b="1" dirty="0">
                <a:solidFill>
                  <a:schemeClr val="bg1"/>
                </a:solidFill>
                <a:latin typeface="+mj-lt"/>
              </a:rPr>
              <a:t>Ancillary Value Add Benefits: Worldwide Travel Assist</a:t>
            </a:r>
            <a:endParaRPr lang="en-US" sz="4400" b="1" dirty="0">
              <a:solidFill>
                <a:schemeClr val="bg1"/>
              </a:solidFill>
              <a:latin typeface="+mj-lt"/>
            </a:endParaRPr>
          </a:p>
        </p:txBody>
      </p:sp>
      <p:pic>
        <p:nvPicPr>
          <p:cNvPr id="15" name="Picture 14">
            <a:extLst>
              <a:ext uri="{FF2B5EF4-FFF2-40B4-BE49-F238E27FC236}">
                <a16:creationId xmlns:a16="http://schemas.microsoft.com/office/drawing/2014/main" id="{0BCE8F1C-83F9-2075-296D-899E0F450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5868" y="6294506"/>
            <a:ext cx="1359003" cy="548640"/>
          </a:xfrm>
          <a:prstGeom prst="rect">
            <a:avLst/>
          </a:prstGeom>
        </p:spPr>
      </p:pic>
      <p:pic>
        <p:nvPicPr>
          <p:cNvPr id="3" name="Picture 2">
            <a:extLst>
              <a:ext uri="{FF2B5EF4-FFF2-40B4-BE49-F238E27FC236}">
                <a16:creationId xmlns:a16="http://schemas.microsoft.com/office/drawing/2014/main" id="{E4E5E0BF-C86A-9537-365E-3BEC4C6D0BBF}"/>
              </a:ext>
            </a:extLst>
          </p:cNvPr>
          <p:cNvPicPr>
            <a:picLocks noChangeAspect="1"/>
          </p:cNvPicPr>
          <p:nvPr/>
        </p:nvPicPr>
        <p:blipFill>
          <a:blip r:embed="rId3"/>
          <a:stretch>
            <a:fillRect/>
          </a:stretch>
        </p:blipFill>
        <p:spPr>
          <a:xfrm>
            <a:off x="10252438" y="1561884"/>
            <a:ext cx="1533114" cy="1097280"/>
          </a:xfrm>
          <a:prstGeom prst="rect">
            <a:avLst/>
          </a:prstGeom>
        </p:spPr>
      </p:pic>
      <p:pic>
        <p:nvPicPr>
          <p:cNvPr id="10" name="Picture 9">
            <a:extLst>
              <a:ext uri="{FF2B5EF4-FFF2-40B4-BE49-F238E27FC236}">
                <a16:creationId xmlns:a16="http://schemas.microsoft.com/office/drawing/2014/main" id="{FA2D2A57-5EF7-B471-E84A-AFE44F72F887}"/>
              </a:ext>
            </a:extLst>
          </p:cNvPr>
          <p:cNvPicPr>
            <a:picLocks noChangeAspect="1"/>
          </p:cNvPicPr>
          <p:nvPr/>
        </p:nvPicPr>
        <p:blipFill>
          <a:blip r:embed="rId4"/>
          <a:stretch>
            <a:fillRect/>
          </a:stretch>
        </p:blipFill>
        <p:spPr>
          <a:xfrm>
            <a:off x="344537" y="1635670"/>
            <a:ext cx="3296110" cy="1724266"/>
          </a:xfrm>
          <a:prstGeom prst="rect">
            <a:avLst/>
          </a:prstGeom>
        </p:spPr>
      </p:pic>
      <p:pic>
        <p:nvPicPr>
          <p:cNvPr id="13" name="Picture 12">
            <a:extLst>
              <a:ext uri="{FF2B5EF4-FFF2-40B4-BE49-F238E27FC236}">
                <a16:creationId xmlns:a16="http://schemas.microsoft.com/office/drawing/2014/main" id="{9ABCE765-FF23-38A1-1526-65E1F4C788EB}"/>
              </a:ext>
            </a:extLst>
          </p:cNvPr>
          <p:cNvPicPr>
            <a:picLocks noChangeAspect="1"/>
          </p:cNvPicPr>
          <p:nvPr/>
        </p:nvPicPr>
        <p:blipFill>
          <a:blip r:embed="rId5"/>
          <a:stretch>
            <a:fillRect/>
          </a:stretch>
        </p:blipFill>
        <p:spPr>
          <a:xfrm>
            <a:off x="285154" y="4176658"/>
            <a:ext cx="3267531" cy="2505425"/>
          </a:xfrm>
          <a:prstGeom prst="rect">
            <a:avLst/>
          </a:prstGeom>
        </p:spPr>
      </p:pic>
      <p:pic>
        <p:nvPicPr>
          <p:cNvPr id="16" name="Picture 15">
            <a:extLst>
              <a:ext uri="{FF2B5EF4-FFF2-40B4-BE49-F238E27FC236}">
                <a16:creationId xmlns:a16="http://schemas.microsoft.com/office/drawing/2014/main" id="{DB8859FA-BE89-AC55-4703-A98B1DFF2CD8}"/>
              </a:ext>
            </a:extLst>
          </p:cNvPr>
          <p:cNvPicPr>
            <a:picLocks noChangeAspect="1"/>
          </p:cNvPicPr>
          <p:nvPr/>
        </p:nvPicPr>
        <p:blipFill>
          <a:blip r:embed="rId6"/>
          <a:stretch>
            <a:fillRect/>
          </a:stretch>
        </p:blipFill>
        <p:spPr>
          <a:xfrm>
            <a:off x="6756275" y="1561884"/>
            <a:ext cx="3496163" cy="4020111"/>
          </a:xfrm>
          <a:prstGeom prst="rect">
            <a:avLst/>
          </a:prstGeom>
        </p:spPr>
      </p:pic>
      <p:pic>
        <p:nvPicPr>
          <p:cNvPr id="5" name="Picture 4">
            <a:extLst>
              <a:ext uri="{FF2B5EF4-FFF2-40B4-BE49-F238E27FC236}">
                <a16:creationId xmlns:a16="http://schemas.microsoft.com/office/drawing/2014/main" id="{673D60C7-18D9-CC08-EAE3-BDADD79E4AD7}"/>
              </a:ext>
            </a:extLst>
          </p:cNvPr>
          <p:cNvPicPr>
            <a:picLocks noChangeAspect="1"/>
          </p:cNvPicPr>
          <p:nvPr/>
        </p:nvPicPr>
        <p:blipFill>
          <a:blip r:embed="rId7"/>
          <a:stretch>
            <a:fillRect/>
          </a:stretch>
        </p:blipFill>
        <p:spPr>
          <a:xfrm>
            <a:off x="3818180" y="1393374"/>
            <a:ext cx="2809961" cy="2011680"/>
          </a:xfrm>
          <a:prstGeom prst="rect">
            <a:avLst/>
          </a:prstGeom>
        </p:spPr>
      </p:pic>
      <p:pic>
        <p:nvPicPr>
          <p:cNvPr id="7" name="Picture 6">
            <a:extLst>
              <a:ext uri="{FF2B5EF4-FFF2-40B4-BE49-F238E27FC236}">
                <a16:creationId xmlns:a16="http://schemas.microsoft.com/office/drawing/2014/main" id="{D381922C-1BDC-8AAD-B240-BB683CF4253C}"/>
              </a:ext>
            </a:extLst>
          </p:cNvPr>
          <p:cNvPicPr>
            <a:picLocks noChangeAspect="1"/>
          </p:cNvPicPr>
          <p:nvPr/>
        </p:nvPicPr>
        <p:blipFill>
          <a:blip r:embed="rId8"/>
          <a:stretch>
            <a:fillRect/>
          </a:stretch>
        </p:blipFill>
        <p:spPr>
          <a:xfrm>
            <a:off x="3228229" y="3452947"/>
            <a:ext cx="3682055" cy="2377440"/>
          </a:xfrm>
          <a:prstGeom prst="rect">
            <a:avLst/>
          </a:prstGeom>
        </p:spPr>
      </p:pic>
    </p:spTree>
    <p:extLst>
      <p:ext uri="{BB962C8B-B14F-4D97-AF65-F5344CB8AC3E}">
        <p14:creationId xmlns:p14="http://schemas.microsoft.com/office/powerpoint/2010/main" val="1112242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E34D13-991C-4068-B415-AB017C116043}"/>
              </a:ext>
            </a:extLst>
          </p:cNvPr>
          <p:cNvSpPr/>
          <p:nvPr/>
        </p:nvSpPr>
        <p:spPr>
          <a:xfrm>
            <a:off x="0" y="139340"/>
            <a:ext cx="12192000" cy="1188883"/>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90CE40A-0FFB-0ECD-73C2-8104E378948F}"/>
              </a:ext>
            </a:extLst>
          </p:cNvPr>
          <p:cNvPicPr>
            <a:picLocks noChangeAspect="1"/>
          </p:cNvPicPr>
          <p:nvPr/>
        </p:nvPicPr>
        <p:blipFill>
          <a:blip r:embed="rId3"/>
          <a:stretch>
            <a:fillRect/>
          </a:stretch>
        </p:blipFill>
        <p:spPr>
          <a:xfrm>
            <a:off x="203155" y="3519546"/>
            <a:ext cx="4527901" cy="2985621"/>
          </a:xfrm>
          <a:prstGeom prst="rect">
            <a:avLst/>
          </a:prstGeom>
        </p:spPr>
      </p:pic>
      <p:pic>
        <p:nvPicPr>
          <p:cNvPr id="6" name="Picture 5">
            <a:extLst>
              <a:ext uri="{FF2B5EF4-FFF2-40B4-BE49-F238E27FC236}">
                <a16:creationId xmlns:a16="http://schemas.microsoft.com/office/drawing/2014/main" id="{E6212DB0-ED60-E7FF-A1A1-D7FE46E926D8}"/>
              </a:ext>
            </a:extLst>
          </p:cNvPr>
          <p:cNvPicPr>
            <a:picLocks noChangeAspect="1"/>
          </p:cNvPicPr>
          <p:nvPr/>
        </p:nvPicPr>
        <p:blipFill>
          <a:blip r:embed="rId4"/>
          <a:stretch>
            <a:fillRect/>
          </a:stretch>
        </p:blipFill>
        <p:spPr>
          <a:xfrm>
            <a:off x="8200736" y="2287107"/>
            <a:ext cx="3891031" cy="3009729"/>
          </a:xfrm>
          <a:prstGeom prst="rect">
            <a:avLst/>
          </a:prstGeom>
        </p:spPr>
      </p:pic>
      <p:pic>
        <p:nvPicPr>
          <p:cNvPr id="8" name="Picture 7">
            <a:extLst>
              <a:ext uri="{FF2B5EF4-FFF2-40B4-BE49-F238E27FC236}">
                <a16:creationId xmlns:a16="http://schemas.microsoft.com/office/drawing/2014/main" id="{5E79D8B0-C0E5-553A-6059-545C28365160}"/>
              </a:ext>
            </a:extLst>
          </p:cNvPr>
          <p:cNvPicPr>
            <a:picLocks noChangeAspect="1"/>
          </p:cNvPicPr>
          <p:nvPr/>
        </p:nvPicPr>
        <p:blipFill>
          <a:blip r:embed="rId5"/>
          <a:stretch>
            <a:fillRect/>
          </a:stretch>
        </p:blipFill>
        <p:spPr>
          <a:xfrm>
            <a:off x="489764" y="1479814"/>
            <a:ext cx="5733942" cy="511691"/>
          </a:xfrm>
          <a:prstGeom prst="rect">
            <a:avLst/>
          </a:prstGeom>
        </p:spPr>
      </p:pic>
      <p:sp>
        <p:nvSpPr>
          <p:cNvPr id="11" name="Title 1">
            <a:extLst>
              <a:ext uri="{FF2B5EF4-FFF2-40B4-BE49-F238E27FC236}">
                <a16:creationId xmlns:a16="http://schemas.microsoft.com/office/drawing/2014/main" id="{7B2F3FA4-B6FE-B61E-82FF-8BA82B461874}"/>
              </a:ext>
            </a:extLst>
          </p:cNvPr>
          <p:cNvSpPr>
            <a:spLocks noGrp="1"/>
          </p:cNvSpPr>
          <p:nvPr>
            <p:ph type="title"/>
          </p:nvPr>
        </p:nvSpPr>
        <p:spPr>
          <a:xfrm>
            <a:off x="0" y="70052"/>
            <a:ext cx="10515600" cy="1254034"/>
          </a:xfrm>
        </p:spPr>
        <p:txBody>
          <a:bodyPr>
            <a:normAutofit/>
          </a:bodyPr>
          <a:lstStyle/>
          <a:p>
            <a:r>
              <a:rPr lang="en-US" sz="3600" b="1" dirty="0">
                <a:solidFill>
                  <a:schemeClr val="bg1"/>
                </a:solidFill>
              </a:rPr>
              <a:t>Medicare Education:</a:t>
            </a:r>
          </a:p>
        </p:txBody>
      </p:sp>
      <p:sp>
        <p:nvSpPr>
          <p:cNvPr id="2" name="TextBox 1">
            <a:extLst>
              <a:ext uri="{FF2B5EF4-FFF2-40B4-BE49-F238E27FC236}">
                <a16:creationId xmlns:a16="http://schemas.microsoft.com/office/drawing/2014/main" id="{8C38313E-7701-651D-DCEF-7A1C899C1D32}"/>
              </a:ext>
            </a:extLst>
          </p:cNvPr>
          <p:cNvSpPr txBox="1"/>
          <p:nvPr/>
        </p:nvSpPr>
        <p:spPr>
          <a:xfrm>
            <a:off x="4833257" y="3661186"/>
            <a:ext cx="3163078" cy="2923877"/>
          </a:xfrm>
          <a:prstGeom prst="rect">
            <a:avLst/>
          </a:prstGeom>
          <a:noFill/>
        </p:spPr>
        <p:txBody>
          <a:bodyPr wrap="square" rtlCol="0">
            <a:spAutoFit/>
          </a:bodyPr>
          <a:lstStyle/>
          <a:p>
            <a:pPr algn="ctr"/>
            <a:r>
              <a:rPr lang="en-US" sz="2400" b="1" dirty="0"/>
              <a:t>Savings Available for Employees &amp; Spouses over age 65</a:t>
            </a:r>
          </a:p>
          <a:p>
            <a:pPr algn="ctr"/>
            <a:endParaRPr lang="en-US" sz="2000" b="1" dirty="0"/>
          </a:p>
          <a:p>
            <a:pPr algn="ctr"/>
            <a:r>
              <a:rPr lang="en-US" sz="2000" b="1" dirty="0"/>
              <a:t>Information on:</a:t>
            </a:r>
          </a:p>
          <a:p>
            <a:pPr algn="ctr"/>
            <a:r>
              <a:rPr lang="en-US" dirty="0"/>
              <a:t>Medicare A &amp; B</a:t>
            </a:r>
          </a:p>
          <a:p>
            <a:pPr algn="ctr"/>
            <a:r>
              <a:rPr lang="en-US" dirty="0"/>
              <a:t>Medicare Advantage</a:t>
            </a:r>
          </a:p>
          <a:p>
            <a:pPr algn="ctr"/>
            <a:r>
              <a:rPr lang="en-US" dirty="0"/>
              <a:t>Medicare Supplements</a:t>
            </a:r>
          </a:p>
          <a:p>
            <a:pPr algn="ctr"/>
            <a:r>
              <a:rPr lang="en-US" dirty="0"/>
              <a:t>Medicare Part D</a:t>
            </a:r>
          </a:p>
        </p:txBody>
      </p:sp>
      <p:pic>
        <p:nvPicPr>
          <p:cNvPr id="10" name="Picture 9">
            <a:extLst>
              <a:ext uri="{FF2B5EF4-FFF2-40B4-BE49-F238E27FC236}">
                <a16:creationId xmlns:a16="http://schemas.microsoft.com/office/drawing/2014/main" id="{FC96706C-47DC-DB26-A7F3-9F302F1155DC}"/>
              </a:ext>
            </a:extLst>
          </p:cNvPr>
          <p:cNvPicPr>
            <a:picLocks noChangeAspect="1"/>
          </p:cNvPicPr>
          <p:nvPr/>
        </p:nvPicPr>
        <p:blipFill>
          <a:blip r:embed="rId6"/>
          <a:stretch>
            <a:fillRect/>
          </a:stretch>
        </p:blipFill>
        <p:spPr>
          <a:xfrm>
            <a:off x="2895329" y="2058295"/>
            <a:ext cx="5868787" cy="1280160"/>
          </a:xfrm>
          <a:prstGeom prst="rect">
            <a:avLst/>
          </a:prstGeom>
        </p:spPr>
      </p:pic>
      <p:pic>
        <p:nvPicPr>
          <p:cNvPr id="13" name="Picture 12">
            <a:extLst>
              <a:ext uri="{FF2B5EF4-FFF2-40B4-BE49-F238E27FC236}">
                <a16:creationId xmlns:a16="http://schemas.microsoft.com/office/drawing/2014/main" id="{0154F04C-5AA6-7986-166B-A2EF4A1E4103}"/>
              </a:ext>
            </a:extLst>
          </p:cNvPr>
          <p:cNvPicPr>
            <a:picLocks noChangeAspect="1"/>
          </p:cNvPicPr>
          <p:nvPr/>
        </p:nvPicPr>
        <p:blipFill>
          <a:blip r:embed="rId7"/>
          <a:stretch>
            <a:fillRect/>
          </a:stretch>
        </p:blipFill>
        <p:spPr>
          <a:xfrm>
            <a:off x="5957876" y="295068"/>
            <a:ext cx="2493818" cy="914400"/>
          </a:xfrm>
          <a:prstGeom prst="rect">
            <a:avLst/>
          </a:prstGeom>
        </p:spPr>
      </p:pic>
      <p:pic>
        <p:nvPicPr>
          <p:cNvPr id="15" name="Picture 14">
            <a:extLst>
              <a:ext uri="{FF2B5EF4-FFF2-40B4-BE49-F238E27FC236}">
                <a16:creationId xmlns:a16="http://schemas.microsoft.com/office/drawing/2014/main" id="{E29868F7-FC9A-5CC2-43AB-B4EFB16416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15600" y="6263994"/>
            <a:ext cx="1359003" cy="548640"/>
          </a:xfrm>
          <a:prstGeom prst="rect">
            <a:avLst/>
          </a:prstGeom>
        </p:spPr>
      </p:pic>
    </p:spTree>
    <p:extLst>
      <p:ext uri="{BB962C8B-B14F-4D97-AF65-F5344CB8AC3E}">
        <p14:creationId xmlns:p14="http://schemas.microsoft.com/office/powerpoint/2010/main" val="2799213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54AE0-A34E-178D-05D8-018701F5EA2D}"/>
              </a:ext>
            </a:extLst>
          </p:cNvPr>
          <p:cNvSpPr/>
          <p:nvPr/>
        </p:nvSpPr>
        <p:spPr>
          <a:xfrm>
            <a:off x="0" y="148484"/>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1" y="264100"/>
            <a:ext cx="10260109" cy="1004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4400" b="1" dirty="0">
                <a:latin typeface="+mj-lt"/>
              </a:rPr>
              <a:t>Nest Steps:  Enroll with Employee Navigator</a:t>
            </a:r>
          </a:p>
        </p:txBody>
      </p:sp>
      <p:pic>
        <p:nvPicPr>
          <p:cNvPr id="7" name="Picture 6">
            <a:extLst>
              <a:ext uri="{FF2B5EF4-FFF2-40B4-BE49-F238E27FC236}">
                <a16:creationId xmlns:a16="http://schemas.microsoft.com/office/drawing/2014/main" id="{835C5C13-6B85-4E94-B091-1107B075BB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7767" y="6020616"/>
            <a:ext cx="2074233" cy="837384"/>
          </a:xfrm>
          <a:prstGeom prst="rect">
            <a:avLst/>
          </a:prstGeom>
        </p:spPr>
      </p:pic>
      <p:sp>
        <p:nvSpPr>
          <p:cNvPr id="3" name="TextBox 2">
            <a:extLst>
              <a:ext uri="{FF2B5EF4-FFF2-40B4-BE49-F238E27FC236}">
                <a16:creationId xmlns:a16="http://schemas.microsoft.com/office/drawing/2014/main" id="{020765FF-60BF-B4DA-0323-E25B0383A3BD}"/>
              </a:ext>
            </a:extLst>
          </p:cNvPr>
          <p:cNvSpPr txBox="1"/>
          <p:nvPr/>
        </p:nvSpPr>
        <p:spPr>
          <a:xfrm>
            <a:off x="1150070" y="1718014"/>
            <a:ext cx="9973559" cy="22860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i="1" dirty="0">
                <a:latin typeface="+mj-lt"/>
                <a:ea typeface="+mj-ea"/>
                <a:cs typeface="+mj-cs"/>
              </a:rPr>
              <a:t>*NEW* Online Enrollment System for your Open Enrollment!</a:t>
            </a:r>
          </a:p>
        </p:txBody>
      </p:sp>
      <p:pic>
        <p:nvPicPr>
          <p:cNvPr id="4" name="Picture 14" descr="About Us - Employee Navigator">
            <a:extLst>
              <a:ext uri="{FF2B5EF4-FFF2-40B4-BE49-F238E27FC236}">
                <a16:creationId xmlns:a16="http://schemas.microsoft.com/office/drawing/2014/main" id="{A13A95B6-A0F6-2EDF-86C4-1394C4AFF1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61" b="31050"/>
          <a:stretch/>
        </p:blipFill>
        <p:spPr bwMode="auto">
          <a:xfrm>
            <a:off x="2562300" y="4507212"/>
            <a:ext cx="5737228" cy="16991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butternut farm vermont">
            <a:extLst>
              <a:ext uri="{FF2B5EF4-FFF2-40B4-BE49-F238E27FC236}">
                <a16:creationId xmlns:a16="http://schemas.microsoft.com/office/drawing/2014/main" id="{D35CBCB3-F017-2A4C-D6EC-3AD5CA924F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60109" y="262773"/>
            <a:ext cx="1387579" cy="1005840"/>
          </a:xfrm>
          <a:prstGeom prst="rect">
            <a:avLst/>
          </a:prstGeom>
          <a:noFill/>
          <a:ln>
            <a:noFill/>
          </a:ln>
        </p:spPr>
      </p:pic>
    </p:spTree>
    <p:extLst>
      <p:ext uri="{BB962C8B-B14F-4D97-AF65-F5344CB8AC3E}">
        <p14:creationId xmlns:p14="http://schemas.microsoft.com/office/powerpoint/2010/main" val="1955456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54AE0-A34E-178D-05D8-018701F5EA2D}"/>
              </a:ext>
            </a:extLst>
          </p:cNvPr>
          <p:cNvSpPr/>
          <p:nvPr/>
        </p:nvSpPr>
        <p:spPr>
          <a:xfrm>
            <a:off x="0" y="148484"/>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264100"/>
            <a:ext cx="10250424" cy="1004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4400" b="1" dirty="0">
                <a:latin typeface="+mj-lt"/>
              </a:rPr>
              <a:t>Employee Navigator Log In Screen</a:t>
            </a:r>
          </a:p>
        </p:txBody>
      </p:sp>
      <p:pic>
        <p:nvPicPr>
          <p:cNvPr id="7" name="Picture 6">
            <a:extLst>
              <a:ext uri="{FF2B5EF4-FFF2-40B4-BE49-F238E27FC236}">
                <a16:creationId xmlns:a16="http://schemas.microsoft.com/office/drawing/2014/main" id="{835C5C13-6B85-4E94-B091-1107B075BB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767" y="6020616"/>
            <a:ext cx="2074233" cy="837384"/>
          </a:xfrm>
          <a:prstGeom prst="rect">
            <a:avLst/>
          </a:prstGeom>
        </p:spPr>
      </p:pic>
      <p:pic>
        <p:nvPicPr>
          <p:cNvPr id="3" name="Picture 2">
            <a:extLst>
              <a:ext uri="{FF2B5EF4-FFF2-40B4-BE49-F238E27FC236}">
                <a16:creationId xmlns:a16="http://schemas.microsoft.com/office/drawing/2014/main" id="{0531C28B-FD08-1FF8-3209-2114D00E0222}"/>
              </a:ext>
            </a:extLst>
          </p:cNvPr>
          <p:cNvPicPr>
            <a:picLocks noChangeAspect="1"/>
          </p:cNvPicPr>
          <p:nvPr/>
        </p:nvPicPr>
        <p:blipFill>
          <a:blip r:embed="rId4"/>
          <a:stretch>
            <a:fillRect/>
          </a:stretch>
        </p:blipFill>
        <p:spPr>
          <a:xfrm>
            <a:off x="448599" y="2122093"/>
            <a:ext cx="4410691" cy="3829584"/>
          </a:xfrm>
          <a:prstGeom prst="rect">
            <a:avLst/>
          </a:prstGeom>
        </p:spPr>
      </p:pic>
      <p:pic>
        <p:nvPicPr>
          <p:cNvPr id="9" name="Picture 8">
            <a:extLst>
              <a:ext uri="{FF2B5EF4-FFF2-40B4-BE49-F238E27FC236}">
                <a16:creationId xmlns:a16="http://schemas.microsoft.com/office/drawing/2014/main" id="{DDD993E1-2E31-DFBE-9918-4F02E714F0AC}"/>
              </a:ext>
            </a:extLst>
          </p:cNvPr>
          <p:cNvPicPr>
            <a:picLocks noChangeAspect="1"/>
          </p:cNvPicPr>
          <p:nvPr/>
        </p:nvPicPr>
        <p:blipFill>
          <a:blip r:embed="rId5"/>
          <a:stretch>
            <a:fillRect/>
          </a:stretch>
        </p:blipFill>
        <p:spPr>
          <a:xfrm>
            <a:off x="5142516" y="4779035"/>
            <a:ext cx="7049484" cy="1124107"/>
          </a:xfrm>
          <a:prstGeom prst="rect">
            <a:avLst/>
          </a:prstGeom>
        </p:spPr>
      </p:pic>
      <p:pic>
        <p:nvPicPr>
          <p:cNvPr id="10" name="Picture 9" descr="Image result for butternut farm vermont">
            <a:extLst>
              <a:ext uri="{FF2B5EF4-FFF2-40B4-BE49-F238E27FC236}">
                <a16:creationId xmlns:a16="http://schemas.microsoft.com/office/drawing/2014/main" id="{CE0D6ECA-9518-5E60-8B74-25DCC7C2F40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77072" y="238711"/>
            <a:ext cx="1387579" cy="1005840"/>
          </a:xfrm>
          <a:prstGeom prst="rect">
            <a:avLst/>
          </a:prstGeom>
          <a:noFill/>
          <a:ln>
            <a:noFill/>
          </a:ln>
        </p:spPr>
      </p:pic>
      <p:sp>
        <p:nvSpPr>
          <p:cNvPr id="4" name="Oval 3">
            <a:extLst>
              <a:ext uri="{FF2B5EF4-FFF2-40B4-BE49-F238E27FC236}">
                <a16:creationId xmlns:a16="http://schemas.microsoft.com/office/drawing/2014/main" id="{45D8B6E2-D774-07D5-059B-660FB1AB08E4}"/>
              </a:ext>
            </a:extLst>
          </p:cNvPr>
          <p:cNvSpPr/>
          <p:nvPr/>
        </p:nvSpPr>
        <p:spPr>
          <a:xfrm>
            <a:off x="942682" y="5052767"/>
            <a:ext cx="1998482" cy="58446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n>
                <a:solidFill>
                  <a:srgbClr val="FF0000"/>
                </a:solidFill>
              </a:ln>
              <a:noFill/>
            </a:endParaRPr>
          </a:p>
        </p:txBody>
      </p:sp>
      <p:sp>
        <p:nvSpPr>
          <p:cNvPr id="6" name="TextBox 5">
            <a:extLst>
              <a:ext uri="{FF2B5EF4-FFF2-40B4-BE49-F238E27FC236}">
                <a16:creationId xmlns:a16="http://schemas.microsoft.com/office/drawing/2014/main" id="{0BF07000-5A5B-3EED-CFCA-8690AA8BFC09}"/>
              </a:ext>
            </a:extLst>
          </p:cNvPr>
          <p:cNvSpPr txBox="1"/>
          <p:nvPr/>
        </p:nvSpPr>
        <p:spPr>
          <a:xfrm>
            <a:off x="5505254" y="1611982"/>
            <a:ext cx="5326144" cy="2862322"/>
          </a:xfrm>
          <a:prstGeom prst="rect">
            <a:avLst/>
          </a:prstGeom>
          <a:noFill/>
        </p:spPr>
        <p:txBody>
          <a:bodyPr wrap="square" rtlCol="0">
            <a:spAutoFit/>
          </a:bodyPr>
          <a:lstStyle/>
          <a:p>
            <a:r>
              <a:rPr lang="en-US" b="1" dirty="0">
                <a:solidFill>
                  <a:schemeClr val="accent1"/>
                </a:solidFill>
              </a:rPr>
              <a:t>Step 1: Log In</a:t>
            </a:r>
          </a:p>
          <a:p>
            <a:r>
              <a:rPr lang="en-US" dirty="0"/>
              <a:t>Go to </a:t>
            </a:r>
            <a:r>
              <a:rPr lang="en-US" dirty="0">
                <a:hlinkClick r:id="rId7"/>
              </a:rPr>
              <a:t>www.employeenavigator.com</a:t>
            </a:r>
            <a:r>
              <a:rPr lang="en-US" dirty="0"/>
              <a:t> </a:t>
            </a:r>
          </a:p>
          <a:p>
            <a:endParaRPr lang="en-US" dirty="0"/>
          </a:p>
          <a:p>
            <a:pPr marL="285750" indent="-285750">
              <a:buFont typeface="Arial" panose="020B0604020202020204" pitchFamily="34" charset="0"/>
              <a:buChar char="•"/>
            </a:pPr>
            <a:r>
              <a:rPr lang="en-US" b="1" dirty="0"/>
              <a:t>First time users: </a:t>
            </a:r>
            <a:r>
              <a:rPr lang="en-US" dirty="0"/>
              <a:t>click on the registration link sent to you by HR or click on “Register as a new user”.  Create an account and create your won username and password</a:t>
            </a:r>
          </a:p>
          <a:p>
            <a:pPr marL="285750" indent="-285750">
              <a:buFont typeface="Arial" panose="020B0604020202020204" pitchFamily="34" charset="0"/>
              <a:buChar char="•"/>
            </a:pPr>
            <a:r>
              <a:rPr lang="en-US" b="1" dirty="0"/>
              <a:t>Returning users: </a:t>
            </a:r>
            <a:r>
              <a:rPr lang="en-US" dirty="0"/>
              <a:t>Log in using your username &amp; password you created or click Reset a forgotten password</a:t>
            </a:r>
          </a:p>
        </p:txBody>
      </p:sp>
    </p:spTree>
    <p:extLst>
      <p:ext uri="{BB962C8B-B14F-4D97-AF65-F5344CB8AC3E}">
        <p14:creationId xmlns:p14="http://schemas.microsoft.com/office/powerpoint/2010/main" val="3790642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54AE0-A34E-178D-05D8-018701F5EA2D}"/>
              </a:ext>
            </a:extLst>
          </p:cNvPr>
          <p:cNvSpPr/>
          <p:nvPr/>
        </p:nvSpPr>
        <p:spPr>
          <a:xfrm>
            <a:off x="0" y="148484"/>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264100"/>
            <a:ext cx="10049256" cy="1004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4400" b="1" dirty="0">
                <a:latin typeface="+mj-lt"/>
              </a:rPr>
              <a:t>Employee Navigator Overview</a:t>
            </a:r>
          </a:p>
        </p:txBody>
      </p:sp>
      <p:pic>
        <p:nvPicPr>
          <p:cNvPr id="7" name="Picture 6">
            <a:extLst>
              <a:ext uri="{FF2B5EF4-FFF2-40B4-BE49-F238E27FC236}">
                <a16:creationId xmlns:a16="http://schemas.microsoft.com/office/drawing/2014/main" id="{835C5C13-6B85-4E94-B091-1107B075BB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7767" y="6020616"/>
            <a:ext cx="2074233" cy="837384"/>
          </a:xfrm>
          <a:prstGeom prst="rect">
            <a:avLst/>
          </a:prstGeom>
        </p:spPr>
      </p:pic>
      <p:pic>
        <p:nvPicPr>
          <p:cNvPr id="6" name="Picture 5">
            <a:extLst>
              <a:ext uri="{FF2B5EF4-FFF2-40B4-BE49-F238E27FC236}">
                <a16:creationId xmlns:a16="http://schemas.microsoft.com/office/drawing/2014/main" id="{A4A251B2-1CEA-5877-790D-4D8A14A2C1CB}"/>
              </a:ext>
            </a:extLst>
          </p:cNvPr>
          <p:cNvPicPr>
            <a:picLocks noChangeAspect="1"/>
          </p:cNvPicPr>
          <p:nvPr/>
        </p:nvPicPr>
        <p:blipFill>
          <a:blip r:embed="rId3"/>
          <a:stretch>
            <a:fillRect/>
          </a:stretch>
        </p:blipFill>
        <p:spPr>
          <a:xfrm>
            <a:off x="6276151" y="2661294"/>
            <a:ext cx="5896798" cy="3019846"/>
          </a:xfrm>
          <a:prstGeom prst="rect">
            <a:avLst/>
          </a:prstGeom>
        </p:spPr>
      </p:pic>
      <p:pic>
        <p:nvPicPr>
          <p:cNvPr id="3" name="Picture 2" descr="Image result for butternut farm vermont">
            <a:extLst>
              <a:ext uri="{FF2B5EF4-FFF2-40B4-BE49-F238E27FC236}">
                <a16:creationId xmlns:a16="http://schemas.microsoft.com/office/drawing/2014/main" id="{36ED0453-F94F-63AE-E1C1-8DE81534749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1093" y="262773"/>
            <a:ext cx="1387579" cy="1005840"/>
          </a:xfrm>
          <a:prstGeom prst="rect">
            <a:avLst/>
          </a:prstGeom>
          <a:noFill/>
          <a:ln>
            <a:noFill/>
          </a:ln>
        </p:spPr>
      </p:pic>
      <p:pic>
        <p:nvPicPr>
          <p:cNvPr id="9" name="Picture 8">
            <a:extLst>
              <a:ext uri="{FF2B5EF4-FFF2-40B4-BE49-F238E27FC236}">
                <a16:creationId xmlns:a16="http://schemas.microsoft.com/office/drawing/2014/main" id="{8183A515-94DB-35B6-E6D0-842B1A667D3F}"/>
              </a:ext>
            </a:extLst>
          </p:cNvPr>
          <p:cNvPicPr>
            <a:picLocks noChangeAspect="1"/>
          </p:cNvPicPr>
          <p:nvPr/>
        </p:nvPicPr>
        <p:blipFill>
          <a:blip r:embed="rId5"/>
          <a:stretch>
            <a:fillRect/>
          </a:stretch>
        </p:blipFill>
        <p:spPr>
          <a:xfrm>
            <a:off x="0" y="1656207"/>
            <a:ext cx="6096000" cy="4600822"/>
          </a:xfrm>
          <a:prstGeom prst="rect">
            <a:avLst/>
          </a:prstGeom>
        </p:spPr>
      </p:pic>
    </p:spTree>
    <p:extLst>
      <p:ext uri="{BB962C8B-B14F-4D97-AF65-F5344CB8AC3E}">
        <p14:creationId xmlns:p14="http://schemas.microsoft.com/office/powerpoint/2010/main" val="8688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54AE0-A34E-178D-05D8-018701F5EA2D}"/>
              </a:ext>
            </a:extLst>
          </p:cNvPr>
          <p:cNvSpPr/>
          <p:nvPr/>
        </p:nvSpPr>
        <p:spPr>
          <a:xfrm>
            <a:off x="0" y="139340"/>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12784" y="381636"/>
            <a:ext cx="12057295" cy="769441"/>
          </a:xfrm>
          <a:prstGeom prst="rect">
            <a:avLst/>
          </a:prstGeom>
          <a:noFill/>
        </p:spPr>
        <p:txBody>
          <a:bodyPr wrap="square" rtlCol="0">
            <a:spAutoFit/>
          </a:bodyPr>
          <a:lstStyle/>
          <a:p>
            <a:r>
              <a:rPr lang="en-US" sz="4400" b="1" dirty="0">
                <a:solidFill>
                  <a:schemeClr val="bg1"/>
                </a:solidFill>
                <a:latin typeface="+mj-lt"/>
              </a:rPr>
              <a:t> Wellness at BMF  </a:t>
            </a:r>
          </a:p>
        </p:txBody>
      </p:sp>
      <p:pic>
        <p:nvPicPr>
          <p:cNvPr id="15" name="Picture 14">
            <a:extLst>
              <a:ext uri="{FF2B5EF4-FFF2-40B4-BE49-F238E27FC236}">
                <a16:creationId xmlns:a16="http://schemas.microsoft.com/office/drawing/2014/main" id="{0BCE8F1C-83F9-2075-296D-899E0F450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5868" y="6294506"/>
            <a:ext cx="1359003" cy="548640"/>
          </a:xfrm>
          <a:prstGeom prst="rect">
            <a:avLst/>
          </a:prstGeom>
        </p:spPr>
      </p:pic>
      <p:pic>
        <p:nvPicPr>
          <p:cNvPr id="1026" name="69801B06-99FE-4306-98C9-AA6B61572D8E" descr="IMG_8180.jpg">
            <a:extLst>
              <a:ext uri="{FF2B5EF4-FFF2-40B4-BE49-F238E27FC236}">
                <a16:creationId xmlns:a16="http://schemas.microsoft.com/office/drawing/2014/main" id="{90DDB780-D9D3-FF10-9619-82FA38A79B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22" t="13296" r="9328" b="25104"/>
          <a:stretch/>
        </p:blipFill>
        <p:spPr bwMode="auto">
          <a:xfrm>
            <a:off x="911352" y="1635670"/>
            <a:ext cx="5184648" cy="281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CC22EA7-3D0A-9839-E767-32130B8F74B0}"/>
              </a:ext>
            </a:extLst>
          </p:cNvPr>
          <p:cNvSpPr txBox="1"/>
          <p:nvPr/>
        </p:nvSpPr>
        <p:spPr>
          <a:xfrm>
            <a:off x="911352" y="4584590"/>
            <a:ext cx="5184648" cy="369332"/>
          </a:xfrm>
          <a:prstGeom prst="rect">
            <a:avLst/>
          </a:prstGeom>
          <a:noFill/>
        </p:spPr>
        <p:txBody>
          <a:bodyPr wrap="square" rtlCol="0">
            <a:spAutoFit/>
          </a:bodyPr>
          <a:lstStyle/>
          <a:p>
            <a:pPr algn="ctr"/>
            <a:r>
              <a:rPr lang="en-US" i="1" dirty="0"/>
              <a:t>Wear Pink Day 2023  </a:t>
            </a:r>
          </a:p>
        </p:txBody>
      </p:sp>
      <p:pic>
        <p:nvPicPr>
          <p:cNvPr id="1027" name="Picture 3">
            <a:extLst>
              <a:ext uri="{FF2B5EF4-FFF2-40B4-BE49-F238E27FC236}">
                <a16:creationId xmlns:a16="http://schemas.microsoft.com/office/drawing/2014/main" id="{6E728393-F242-ADE8-5F5B-95A107BEB1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6810" y="1635670"/>
            <a:ext cx="3133342" cy="417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95F54C7-F813-5451-92D3-0EC32D2B6F7A}"/>
              </a:ext>
            </a:extLst>
          </p:cNvPr>
          <p:cNvSpPr txBox="1"/>
          <p:nvPr/>
        </p:nvSpPr>
        <p:spPr>
          <a:xfrm>
            <a:off x="7226810" y="5925174"/>
            <a:ext cx="3133342" cy="369332"/>
          </a:xfrm>
          <a:prstGeom prst="rect">
            <a:avLst/>
          </a:prstGeom>
          <a:noFill/>
        </p:spPr>
        <p:txBody>
          <a:bodyPr wrap="square" rtlCol="0">
            <a:spAutoFit/>
          </a:bodyPr>
          <a:lstStyle/>
          <a:p>
            <a:pPr algn="ctr"/>
            <a:r>
              <a:rPr lang="en-US" i="1" dirty="0"/>
              <a:t>Healthy Harvest Lunch 2024  </a:t>
            </a:r>
          </a:p>
        </p:txBody>
      </p:sp>
    </p:spTree>
    <p:extLst>
      <p:ext uri="{BB962C8B-B14F-4D97-AF65-F5344CB8AC3E}">
        <p14:creationId xmlns:p14="http://schemas.microsoft.com/office/powerpoint/2010/main" val="374015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33283D-A236-F36A-0039-E3EF26321BE0}"/>
              </a:ext>
            </a:extLst>
          </p:cNvPr>
          <p:cNvPicPr>
            <a:picLocks noChangeAspect="1"/>
          </p:cNvPicPr>
          <p:nvPr/>
        </p:nvPicPr>
        <p:blipFill>
          <a:blip r:embed="rId2"/>
          <a:stretch>
            <a:fillRect/>
          </a:stretch>
        </p:blipFill>
        <p:spPr>
          <a:xfrm>
            <a:off x="6453052" y="1315369"/>
            <a:ext cx="5500961" cy="5500961"/>
          </a:xfrm>
          <a:prstGeom prst="rect">
            <a:avLst/>
          </a:prstGeom>
        </p:spPr>
      </p:pic>
      <p:sp>
        <p:nvSpPr>
          <p:cNvPr id="2" name="Rectangle 1">
            <a:extLst>
              <a:ext uri="{FF2B5EF4-FFF2-40B4-BE49-F238E27FC236}">
                <a16:creationId xmlns:a16="http://schemas.microsoft.com/office/drawing/2014/main" id="{44E54AE0-A34E-178D-05D8-018701F5EA2D}"/>
              </a:ext>
            </a:extLst>
          </p:cNvPr>
          <p:cNvSpPr/>
          <p:nvPr/>
        </p:nvSpPr>
        <p:spPr>
          <a:xfrm>
            <a:off x="0" y="139340"/>
            <a:ext cx="121920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407125"/>
            <a:ext cx="6346760" cy="769441"/>
          </a:xfrm>
          <a:prstGeom prst="rect">
            <a:avLst/>
          </a:prstGeom>
          <a:noFill/>
        </p:spPr>
        <p:txBody>
          <a:bodyPr wrap="square" rtlCol="0">
            <a:spAutoFit/>
          </a:bodyPr>
          <a:lstStyle/>
          <a:p>
            <a:r>
              <a:rPr lang="en-US" sz="4400" b="1" dirty="0">
                <a:solidFill>
                  <a:schemeClr val="bg1"/>
                </a:solidFill>
                <a:latin typeface="+mj-lt"/>
              </a:rPr>
              <a:t>What is Open Enrollment?</a:t>
            </a:r>
          </a:p>
        </p:txBody>
      </p:sp>
      <p:sp>
        <p:nvSpPr>
          <p:cNvPr id="3" name="TextBox 2">
            <a:extLst>
              <a:ext uri="{FF2B5EF4-FFF2-40B4-BE49-F238E27FC236}">
                <a16:creationId xmlns:a16="http://schemas.microsoft.com/office/drawing/2014/main" id="{22DA6889-16F3-EF13-8676-F6A2F8ED2428}"/>
              </a:ext>
            </a:extLst>
          </p:cNvPr>
          <p:cNvSpPr txBox="1"/>
          <p:nvPr/>
        </p:nvSpPr>
        <p:spPr>
          <a:xfrm>
            <a:off x="1036320" y="2211319"/>
            <a:ext cx="5059680" cy="3970318"/>
          </a:xfrm>
          <a:prstGeom prst="rect">
            <a:avLst/>
          </a:prstGeom>
          <a:noFill/>
        </p:spPr>
        <p:txBody>
          <a:bodyPr wrap="square" rtlCol="0">
            <a:spAutoFit/>
          </a:bodyPr>
          <a:lstStyle/>
          <a:p>
            <a:pPr marL="285750" indent="-285750">
              <a:buFont typeface="Wingdings" panose="05000000000000000000" pitchFamily="2" charset="2"/>
              <a:buChar char="§"/>
            </a:pPr>
            <a:r>
              <a:rPr lang="en-US" dirty="0"/>
              <a:t>A dedicated time to educate yourself on the benefit package offered to you as part of your overall compensation</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Your chance to enroll in plans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When you can add or drop family members from your plans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Coverage elected is effective for all of 2025</a:t>
            </a:r>
            <a:endParaRPr lang="en-US" b="1"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To make changes to your coverage after Open Enrollment is over you must have a Qualifying Event</a:t>
            </a:r>
          </a:p>
        </p:txBody>
      </p:sp>
      <p:pic>
        <p:nvPicPr>
          <p:cNvPr id="7" name="Picture 6">
            <a:extLst>
              <a:ext uri="{FF2B5EF4-FFF2-40B4-BE49-F238E27FC236}">
                <a16:creationId xmlns:a16="http://schemas.microsoft.com/office/drawing/2014/main" id="{78F81582-2FD0-43CF-F18D-438A52028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3505" y="6503123"/>
            <a:ext cx="679502" cy="274320"/>
          </a:xfrm>
          <a:prstGeom prst="rect">
            <a:avLst/>
          </a:prstGeom>
        </p:spPr>
      </p:pic>
      <p:pic>
        <p:nvPicPr>
          <p:cNvPr id="4" name="Picture 3" descr="Image result for butternut farm vermont">
            <a:extLst>
              <a:ext uri="{FF2B5EF4-FFF2-40B4-BE49-F238E27FC236}">
                <a16:creationId xmlns:a16="http://schemas.microsoft.com/office/drawing/2014/main" id="{A9F434EC-314D-535D-9B54-CC6F8D28AD2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2989" y="224435"/>
            <a:ext cx="1387579" cy="1005840"/>
          </a:xfrm>
          <a:prstGeom prst="rect">
            <a:avLst/>
          </a:prstGeom>
          <a:noFill/>
          <a:ln>
            <a:noFill/>
          </a:ln>
        </p:spPr>
      </p:pic>
    </p:spTree>
    <p:extLst>
      <p:ext uri="{BB962C8B-B14F-4D97-AF65-F5344CB8AC3E}">
        <p14:creationId xmlns:p14="http://schemas.microsoft.com/office/powerpoint/2010/main" val="800431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54AE0-A34E-178D-05D8-018701F5EA2D}"/>
              </a:ext>
            </a:extLst>
          </p:cNvPr>
          <p:cNvSpPr/>
          <p:nvPr/>
        </p:nvSpPr>
        <p:spPr>
          <a:xfrm>
            <a:off x="0" y="139340"/>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12784" y="381636"/>
            <a:ext cx="12057295" cy="769441"/>
          </a:xfrm>
          <a:prstGeom prst="rect">
            <a:avLst/>
          </a:prstGeom>
          <a:noFill/>
        </p:spPr>
        <p:txBody>
          <a:bodyPr wrap="square" rtlCol="0">
            <a:spAutoFit/>
          </a:bodyPr>
          <a:lstStyle/>
          <a:p>
            <a:r>
              <a:rPr lang="en-US" sz="4400" b="1" dirty="0">
                <a:solidFill>
                  <a:schemeClr val="bg1"/>
                </a:solidFill>
                <a:latin typeface="+mj-lt"/>
              </a:rPr>
              <a:t> Employee Assistance Program (EAP)</a:t>
            </a:r>
          </a:p>
        </p:txBody>
      </p:sp>
      <p:pic>
        <p:nvPicPr>
          <p:cNvPr id="15" name="Picture 14">
            <a:extLst>
              <a:ext uri="{FF2B5EF4-FFF2-40B4-BE49-F238E27FC236}">
                <a16:creationId xmlns:a16="http://schemas.microsoft.com/office/drawing/2014/main" id="{0BCE8F1C-83F9-2075-296D-899E0F450A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5868" y="6294506"/>
            <a:ext cx="1359003" cy="548640"/>
          </a:xfrm>
          <a:prstGeom prst="rect">
            <a:avLst/>
          </a:prstGeom>
        </p:spPr>
      </p:pic>
      <p:pic>
        <p:nvPicPr>
          <p:cNvPr id="14" name="Picture 13">
            <a:extLst>
              <a:ext uri="{FF2B5EF4-FFF2-40B4-BE49-F238E27FC236}">
                <a16:creationId xmlns:a16="http://schemas.microsoft.com/office/drawing/2014/main" id="{B183BDB1-6365-9F99-EE7D-2A56BBA81623}"/>
              </a:ext>
            </a:extLst>
          </p:cNvPr>
          <p:cNvPicPr>
            <a:picLocks noChangeAspect="1"/>
          </p:cNvPicPr>
          <p:nvPr/>
        </p:nvPicPr>
        <p:blipFill>
          <a:blip r:embed="rId4"/>
          <a:stretch>
            <a:fillRect/>
          </a:stretch>
        </p:blipFill>
        <p:spPr>
          <a:xfrm>
            <a:off x="10101804" y="489579"/>
            <a:ext cx="1247949" cy="619211"/>
          </a:xfrm>
          <a:prstGeom prst="rect">
            <a:avLst/>
          </a:prstGeom>
        </p:spPr>
      </p:pic>
      <p:sp>
        <p:nvSpPr>
          <p:cNvPr id="3" name="TextBox 2">
            <a:extLst>
              <a:ext uri="{FF2B5EF4-FFF2-40B4-BE49-F238E27FC236}">
                <a16:creationId xmlns:a16="http://schemas.microsoft.com/office/drawing/2014/main" id="{59B7FD90-221A-EB21-80F1-4A74DA18BE29}"/>
              </a:ext>
            </a:extLst>
          </p:cNvPr>
          <p:cNvSpPr txBox="1"/>
          <p:nvPr/>
        </p:nvSpPr>
        <p:spPr>
          <a:xfrm>
            <a:off x="305094" y="1729669"/>
            <a:ext cx="7357578" cy="1938992"/>
          </a:xfrm>
          <a:prstGeom prst="rect">
            <a:avLst/>
          </a:prstGeom>
          <a:noFill/>
        </p:spPr>
        <p:txBody>
          <a:bodyPr wrap="square" rtlCol="0">
            <a:spAutoFit/>
          </a:bodyPr>
          <a:lstStyle/>
          <a:p>
            <a:r>
              <a:rPr lang="en-US" sz="2400" b="1" dirty="0"/>
              <a:t>100% confidential short-term counseling </a:t>
            </a:r>
          </a:p>
          <a:p>
            <a:r>
              <a:rPr lang="en-US" sz="2400" dirty="0"/>
              <a:t>5 sessions per issue per year</a:t>
            </a:r>
          </a:p>
          <a:p>
            <a:r>
              <a:rPr lang="en-US" sz="2400" dirty="0"/>
              <a:t>Available to you and your household members at </a:t>
            </a:r>
            <a:r>
              <a:rPr lang="en-US" sz="2400" b="1" dirty="0"/>
              <a:t>no cost</a:t>
            </a:r>
          </a:p>
          <a:p>
            <a:endParaRPr lang="en-US" sz="2400" dirty="0"/>
          </a:p>
          <a:p>
            <a:r>
              <a:rPr lang="en-US" sz="2400" b="1" dirty="0"/>
              <a:t>Available 24/7 to help you address issues involving:  </a:t>
            </a:r>
          </a:p>
        </p:txBody>
      </p:sp>
      <p:grpSp>
        <p:nvGrpSpPr>
          <p:cNvPr id="5" name="Group 4">
            <a:extLst>
              <a:ext uri="{FF2B5EF4-FFF2-40B4-BE49-F238E27FC236}">
                <a16:creationId xmlns:a16="http://schemas.microsoft.com/office/drawing/2014/main" id="{BCD0DB87-BF29-7615-1263-D03C75AF9313}"/>
              </a:ext>
            </a:extLst>
          </p:cNvPr>
          <p:cNvGrpSpPr/>
          <p:nvPr/>
        </p:nvGrpSpPr>
        <p:grpSpPr>
          <a:xfrm>
            <a:off x="305094" y="3668661"/>
            <a:ext cx="6398003" cy="1754326"/>
            <a:chOff x="453006" y="2651126"/>
            <a:chExt cx="6398003" cy="1754326"/>
          </a:xfrm>
        </p:grpSpPr>
        <p:sp>
          <p:nvSpPr>
            <p:cNvPr id="7" name="TextBox 6">
              <a:extLst>
                <a:ext uri="{FF2B5EF4-FFF2-40B4-BE49-F238E27FC236}">
                  <a16:creationId xmlns:a16="http://schemas.microsoft.com/office/drawing/2014/main" id="{BEC4AB7D-CEAC-243E-6388-D9B80DC5A2C6}"/>
                </a:ext>
              </a:extLst>
            </p:cNvPr>
            <p:cNvSpPr txBox="1"/>
            <p:nvPr/>
          </p:nvSpPr>
          <p:spPr>
            <a:xfrm>
              <a:off x="453006" y="2651126"/>
              <a:ext cx="3221373" cy="1754326"/>
            </a:xfrm>
            <a:prstGeom prst="rect">
              <a:avLst/>
            </a:prstGeom>
            <a:noFill/>
          </p:spPr>
          <p:txBody>
            <a:bodyPr wrap="square" rtlCol="0">
              <a:spAutoFit/>
            </a:bodyPr>
            <a:lstStyle/>
            <a:p>
              <a:r>
                <a:rPr lang="en-US" dirty="0"/>
                <a:t>Relationships and family</a:t>
              </a:r>
            </a:p>
            <a:p>
              <a:r>
                <a:rPr lang="en-US" dirty="0"/>
                <a:t>Drugs and alcohol </a:t>
              </a:r>
            </a:p>
            <a:p>
              <a:r>
                <a:rPr lang="en-US" dirty="0"/>
                <a:t>Mental health</a:t>
              </a:r>
            </a:p>
            <a:p>
              <a:r>
                <a:rPr lang="en-US" dirty="0"/>
                <a:t>Grief and loss</a:t>
              </a:r>
            </a:p>
            <a:p>
              <a:r>
                <a:rPr lang="en-US" dirty="0"/>
                <a:t>Medical </a:t>
              </a:r>
            </a:p>
            <a:p>
              <a:r>
                <a:rPr lang="en-US" dirty="0"/>
                <a:t>Disability </a:t>
              </a:r>
            </a:p>
          </p:txBody>
        </p:sp>
        <p:sp>
          <p:nvSpPr>
            <p:cNvPr id="10" name="TextBox 9">
              <a:extLst>
                <a:ext uri="{FF2B5EF4-FFF2-40B4-BE49-F238E27FC236}">
                  <a16:creationId xmlns:a16="http://schemas.microsoft.com/office/drawing/2014/main" id="{55FC7B52-A550-6D29-9CA0-71DE56BF24BF}"/>
                </a:ext>
              </a:extLst>
            </p:cNvPr>
            <p:cNvSpPr txBox="1"/>
            <p:nvPr/>
          </p:nvSpPr>
          <p:spPr>
            <a:xfrm>
              <a:off x="3316447" y="2651126"/>
              <a:ext cx="3534562" cy="1754326"/>
            </a:xfrm>
            <a:prstGeom prst="rect">
              <a:avLst/>
            </a:prstGeom>
            <a:noFill/>
          </p:spPr>
          <p:txBody>
            <a:bodyPr wrap="square" rtlCol="0">
              <a:spAutoFit/>
            </a:bodyPr>
            <a:lstStyle/>
            <a:p>
              <a:r>
                <a:rPr lang="en-US" dirty="0"/>
                <a:t>Eldercare</a:t>
              </a:r>
            </a:p>
            <a:p>
              <a:r>
                <a:rPr lang="en-US" dirty="0"/>
                <a:t>Finding childcare and subsidies</a:t>
              </a:r>
            </a:p>
            <a:p>
              <a:r>
                <a:rPr lang="en-US" dirty="0"/>
                <a:t>Parenting techniques</a:t>
              </a:r>
            </a:p>
            <a:p>
              <a:r>
                <a:rPr lang="en-US" dirty="0"/>
                <a:t>Workplace conflict </a:t>
              </a:r>
            </a:p>
            <a:p>
              <a:r>
                <a:rPr lang="en-US" dirty="0"/>
                <a:t>Legal issues </a:t>
              </a:r>
            </a:p>
            <a:p>
              <a:r>
                <a:rPr lang="en-US" dirty="0"/>
                <a:t>Financial problems </a:t>
              </a:r>
            </a:p>
          </p:txBody>
        </p:sp>
      </p:grpSp>
      <p:grpSp>
        <p:nvGrpSpPr>
          <p:cNvPr id="16" name="Group 15">
            <a:extLst>
              <a:ext uri="{FF2B5EF4-FFF2-40B4-BE49-F238E27FC236}">
                <a16:creationId xmlns:a16="http://schemas.microsoft.com/office/drawing/2014/main" id="{552F01B5-0860-B520-3D23-6373A56AE4EA}"/>
              </a:ext>
            </a:extLst>
          </p:cNvPr>
          <p:cNvGrpSpPr/>
          <p:nvPr/>
        </p:nvGrpSpPr>
        <p:grpSpPr>
          <a:xfrm>
            <a:off x="7770310" y="1920239"/>
            <a:ext cx="4049591" cy="2926081"/>
            <a:chOff x="7770310" y="1920239"/>
            <a:chExt cx="4049591" cy="2926081"/>
          </a:xfrm>
        </p:grpSpPr>
        <p:sp>
          <p:nvSpPr>
            <p:cNvPr id="12" name="Rectangle: Rounded Corners 11">
              <a:extLst>
                <a:ext uri="{FF2B5EF4-FFF2-40B4-BE49-F238E27FC236}">
                  <a16:creationId xmlns:a16="http://schemas.microsoft.com/office/drawing/2014/main" id="{40EEDC43-1E9C-8E7B-F911-675F6ED7D138}"/>
                </a:ext>
              </a:extLst>
            </p:cNvPr>
            <p:cNvSpPr/>
            <p:nvPr/>
          </p:nvSpPr>
          <p:spPr>
            <a:xfrm>
              <a:off x="7770310" y="1920239"/>
              <a:ext cx="4049591" cy="29260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ABA6484-E33D-FEA2-4BC5-1B66F56EE240}"/>
                </a:ext>
              </a:extLst>
            </p:cNvPr>
            <p:cNvSpPr txBox="1"/>
            <p:nvPr/>
          </p:nvSpPr>
          <p:spPr>
            <a:xfrm>
              <a:off x="8015631" y="2106006"/>
              <a:ext cx="3558947" cy="2554545"/>
            </a:xfrm>
            <a:prstGeom prst="rect">
              <a:avLst/>
            </a:prstGeom>
            <a:noFill/>
          </p:spPr>
          <p:txBody>
            <a:bodyPr wrap="square" rtlCol="0">
              <a:spAutoFit/>
            </a:bodyPr>
            <a:lstStyle/>
            <a:p>
              <a:pPr algn="ctr"/>
              <a:r>
                <a:rPr lang="en-US" sz="3200" dirty="0">
                  <a:solidFill>
                    <a:schemeClr val="bg1"/>
                  </a:solidFill>
                </a:rPr>
                <a:t>www.investeap.org</a:t>
              </a:r>
            </a:p>
            <a:p>
              <a:pPr algn="ctr"/>
              <a:endParaRPr lang="en-US" sz="3200" dirty="0">
                <a:solidFill>
                  <a:schemeClr val="bg1"/>
                </a:solidFill>
              </a:endParaRPr>
            </a:p>
            <a:p>
              <a:pPr algn="ctr"/>
              <a:r>
                <a:rPr lang="en-US" sz="3200" dirty="0">
                  <a:solidFill>
                    <a:schemeClr val="bg1"/>
                  </a:solidFill>
                </a:rPr>
                <a:t>(866) 660 - 9533</a:t>
              </a:r>
            </a:p>
            <a:p>
              <a:pPr algn="ctr"/>
              <a:endParaRPr lang="en-US" sz="3200" dirty="0">
                <a:solidFill>
                  <a:schemeClr val="bg1"/>
                </a:solidFill>
              </a:endParaRPr>
            </a:p>
            <a:p>
              <a:pPr algn="ctr"/>
              <a:r>
                <a:rPr lang="en-US" sz="3200" dirty="0">
                  <a:solidFill>
                    <a:schemeClr val="bg1"/>
                  </a:solidFill>
                </a:rPr>
                <a:t>Password is BMF</a:t>
              </a:r>
            </a:p>
          </p:txBody>
        </p:sp>
      </p:grpSp>
      <p:sp>
        <p:nvSpPr>
          <p:cNvPr id="18" name="TextBox 17">
            <a:extLst>
              <a:ext uri="{FF2B5EF4-FFF2-40B4-BE49-F238E27FC236}">
                <a16:creationId xmlns:a16="http://schemas.microsoft.com/office/drawing/2014/main" id="{F781A7EE-B410-1D8E-54A7-32BFAA47CE97}"/>
              </a:ext>
            </a:extLst>
          </p:cNvPr>
          <p:cNvSpPr txBox="1"/>
          <p:nvPr/>
        </p:nvSpPr>
        <p:spPr>
          <a:xfrm>
            <a:off x="305094" y="5664630"/>
            <a:ext cx="11302018" cy="461665"/>
          </a:xfrm>
          <a:prstGeom prst="rect">
            <a:avLst/>
          </a:prstGeom>
          <a:noFill/>
        </p:spPr>
        <p:txBody>
          <a:bodyPr wrap="square" rtlCol="0">
            <a:spAutoFit/>
          </a:bodyPr>
          <a:lstStyle/>
          <a:p>
            <a:r>
              <a:rPr lang="en-US" sz="2400" b="1" i="1" dirty="0"/>
              <a:t>If it causes you stress or worry, then Invest EAP’s local, experienced staff can help</a:t>
            </a:r>
          </a:p>
        </p:txBody>
      </p:sp>
    </p:spTree>
    <p:extLst>
      <p:ext uri="{BB962C8B-B14F-4D97-AF65-F5344CB8AC3E}">
        <p14:creationId xmlns:p14="http://schemas.microsoft.com/office/powerpoint/2010/main" val="3486306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7FD90-221A-EB21-80F1-4A74DA18BE29}"/>
              </a:ext>
            </a:extLst>
          </p:cNvPr>
          <p:cNvSpPr txBox="1"/>
          <p:nvPr/>
        </p:nvSpPr>
        <p:spPr>
          <a:xfrm>
            <a:off x="271971" y="1617097"/>
            <a:ext cx="4832514" cy="4431983"/>
          </a:xfrm>
          <a:prstGeom prst="rect">
            <a:avLst/>
          </a:prstGeom>
          <a:noFill/>
        </p:spPr>
        <p:txBody>
          <a:bodyPr wrap="square" rtlCol="0">
            <a:spAutoFit/>
          </a:bodyPr>
          <a:lstStyle/>
          <a:p>
            <a:r>
              <a:rPr lang="en-US" sz="2000" b="1" dirty="0">
                <a:solidFill>
                  <a:srgbClr val="00B050"/>
                </a:solidFill>
              </a:rPr>
              <a:t>New in 2024:</a:t>
            </a:r>
          </a:p>
          <a:p>
            <a:pPr marL="342900" indent="-342900">
              <a:buFont typeface="Arial" panose="020B0604020202020204" pitchFamily="34" charset="0"/>
              <a:buChar char="•"/>
            </a:pPr>
            <a:r>
              <a:rPr lang="en-US" sz="1600" dirty="0"/>
              <a:t>Wellness Reward Program </a:t>
            </a:r>
          </a:p>
          <a:p>
            <a:pPr marL="342900" indent="-342900">
              <a:buFont typeface="Arial" panose="020B0604020202020204" pitchFamily="34" charset="0"/>
              <a:buChar char="•"/>
            </a:pPr>
            <a:r>
              <a:rPr lang="en-US" sz="1600" dirty="0"/>
              <a:t>Biometric Screenings + Nutrition Visit </a:t>
            </a:r>
          </a:p>
          <a:p>
            <a:pPr marL="342900" indent="-342900">
              <a:buFont typeface="Arial" panose="020B0604020202020204" pitchFamily="34" charset="0"/>
              <a:buChar char="•"/>
            </a:pPr>
            <a:r>
              <a:rPr lang="en-US" sz="1600" dirty="0"/>
              <a:t>Wellness Fair</a:t>
            </a:r>
          </a:p>
          <a:p>
            <a:pPr marL="342900" indent="-342900">
              <a:buFont typeface="Arial" panose="020B0604020202020204" pitchFamily="34" charset="0"/>
              <a:buChar char="•"/>
            </a:pPr>
            <a:r>
              <a:rPr lang="en-US" sz="1600" dirty="0"/>
              <a:t>Harvest Lunch</a:t>
            </a:r>
          </a:p>
          <a:p>
            <a:pPr marL="342900" indent="-342900">
              <a:buFont typeface="Arial" panose="020B0604020202020204" pitchFamily="34" charset="0"/>
              <a:buChar char="•"/>
            </a:pPr>
            <a:r>
              <a:rPr lang="en-US" sz="1600" dirty="0"/>
              <a:t>On-site Dental Cleanings </a:t>
            </a:r>
            <a:endParaRPr lang="en-US" dirty="0"/>
          </a:p>
          <a:p>
            <a:endParaRPr lang="en-US" dirty="0"/>
          </a:p>
          <a:p>
            <a:r>
              <a:rPr lang="en-US" sz="2000" b="1" dirty="0">
                <a:solidFill>
                  <a:srgbClr val="00B050"/>
                </a:solidFill>
              </a:rPr>
              <a:t>Continued Offerings: </a:t>
            </a:r>
          </a:p>
          <a:p>
            <a:pPr marL="342900" indent="-342900">
              <a:buFont typeface="Arial" panose="020B0604020202020204" pitchFamily="34" charset="0"/>
              <a:buChar char="•"/>
            </a:pPr>
            <a:r>
              <a:rPr lang="en-US" sz="1600" dirty="0"/>
              <a:t>Wellness Committee </a:t>
            </a:r>
          </a:p>
          <a:p>
            <a:pPr marL="342900" indent="-342900">
              <a:buFont typeface="Arial" panose="020B0604020202020204" pitchFamily="34" charset="0"/>
              <a:buChar char="•"/>
            </a:pPr>
            <a:r>
              <a:rPr lang="en-US" sz="1600" dirty="0"/>
              <a:t>Well-being Challenges </a:t>
            </a:r>
          </a:p>
          <a:p>
            <a:pPr marL="342900" indent="-342900">
              <a:buFont typeface="Arial" panose="020B0604020202020204" pitchFamily="34" charset="0"/>
              <a:buChar char="•"/>
            </a:pPr>
            <a:r>
              <a:rPr lang="en-US" sz="1600" dirty="0"/>
              <a:t>Corporate Cup 5K </a:t>
            </a:r>
          </a:p>
          <a:p>
            <a:pPr marL="342900" indent="-342900">
              <a:buFont typeface="Arial" panose="020B0604020202020204" pitchFamily="34" charset="0"/>
              <a:buChar char="•"/>
            </a:pPr>
            <a:r>
              <a:rPr lang="en-US" sz="1600" dirty="0"/>
              <a:t>Flu Clinic </a:t>
            </a:r>
          </a:p>
          <a:p>
            <a:pPr marL="342900" indent="-342900">
              <a:buFont typeface="Arial" panose="020B0604020202020204" pitchFamily="34" charset="0"/>
              <a:buChar char="•"/>
            </a:pPr>
            <a:r>
              <a:rPr lang="en-US" sz="1600" dirty="0"/>
              <a:t>Wear Pink Day </a:t>
            </a:r>
          </a:p>
          <a:p>
            <a:pPr marL="342900" indent="-342900">
              <a:buFont typeface="Arial" panose="020B0604020202020204" pitchFamily="34" charset="0"/>
              <a:buChar char="•"/>
            </a:pPr>
            <a:r>
              <a:rPr lang="en-US" sz="1600" dirty="0"/>
              <a:t>Guided Stretch Breaks</a:t>
            </a:r>
          </a:p>
          <a:p>
            <a:pPr marL="342900" indent="-342900">
              <a:buFont typeface="Arial" panose="020B0604020202020204" pitchFamily="34" charset="0"/>
              <a:buChar char="•"/>
            </a:pPr>
            <a:r>
              <a:rPr lang="en-US" sz="1600" dirty="0"/>
              <a:t>Local &amp; Healthy Food in Breakroom</a:t>
            </a:r>
          </a:p>
          <a:p>
            <a:pPr marL="342900" indent="-342900">
              <a:buFont typeface="Arial" panose="020B0604020202020204" pitchFamily="34" charset="0"/>
              <a:buChar char="•"/>
            </a:pPr>
            <a:r>
              <a:rPr lang="en-US" sz="1600" dirty="0"/>
              <a:t>On-site Physical Therapy </a:t>
            </a:r>
          </a:p>
          <a:p>
            <a:pPr marL="342900" indent="-342900">
              <a:buFont typeface="Arial" panose="020B0604020202020204" pitchFamily="34" charset="0"/>
              <a:buChar char="•"/>
            </a:pPr>
            <a:r>
              <a:rPr lang="en-US" sz="1600" dirty="0"/>
              <a:t>Employee Assistance Program  </a:t>
            </a:r>
          </a:p>
        </p:txBody>
      </p:sp>
      <p:sp>
        <p:nvSpPr>
          <p:cNvPr id="2" name="Rectangle 1">
            <a:extLst>
              <a:ext uri="{FF2B5EF4-FFF2-40B4-BE49-F238E27FC236}">
                <a16:creationId xmlns:a16="http://schemas.microsoft.com/office/drawing/2014/main" id="{44E54AE0-A34E-178D-05D8-018701F5EA2D}"/>
              </a:ext>
            </a:extLst>
          </p:cNvPr>
          <p:cNvSpPr/>
          <p:nvPr/>
        </p:nvSpPr>
        <p:spPr>
          <a:xfrm>
            <a:off x="0" y="139340"/>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12784" y="381636"/>
            <a:ext cx="12057295" cy="769441"/>
          </a:xfrm>
          <a:prstGeom prst="rect">
            <a:avLst/>
          </a:prstGeom>
          <a:noFill/>
        </p:spPr>
        <p:txBody>
          <a:bodyPr wrap="square" rtlCol="0">
            <a:spAutoFit/>
          </a:bodyPr>
          <a:lstStyle/>
          <a:p>
            <a:r>
              <a:rPr lang="en-US" sz="4400" b="1" dirty="0">
                <a:solidFill>
                  <a:schemeClr val="bg1"/>
                </a:solidFill>
                <a:latin typeface="+mj-lt"/>
              </a:rPr>
              <a:t> Wellness Roadmap </a:t>
            </a:r>
          </a:p>
        </p:txBody>
      </p:sp>
      <p:pic>
        <p:nvPicPr>
          <p:cNvPr id="15" name="Picture 14">
            <a:extLst>
              <a:ext uri="{FF2B5EF4-FFF2-40B4-BE49-F238E27FC236}">
                <a16:creationId xmlns:a16="http://schemas.microsoft.com/office/drawing/2014/main" id="{0BCE8F1C-83F9-2075-296D-899E0F450A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5868" y="6294506"/>
            <a:ext cx="1359003" cy="548640"/>
          </a:xfrm>
          <a:prstGeom prst="rect">
            <a:avLst/>
          </a:prstGeom>
        </p:spPr>
      </p:pic>
      <p:sp>
        <p:nvSpPr>
          <p:cNvPr id="4" name="TextBox 3">
            <a:extLst>
              <a:ext uri="{FF2B5EF4-FFF2-40B4-BE49-F238E27FC236}">
                <a16:creationId xmlns:a16="http://schemas.microsoft.com/office/drawing/2014/main" id="{FD7782F7-46E0-F88E-E3B5-0B2824455BBD}"/>
              </a:ext>
            </a:extLst>
          </p:cNvPr>
          <p:cNvSpPr txBox="1"/>
          <p:nvPr/>
        </p:nvSpPr>
        <p:spPr>
          <a:xfrm>
            <a:off x="7237563" y="1752615"/>
            <a:ext cx="4832514" cy="400110"/>
          </a:xfrm>
          <a:prstGeom prst="rect">
            <a:avLst/>
          </a:prstGeom>
          <a:noFill/>
        </p:spPr>
        <p:txBody>
          <a:bodyPr wrap="square" rtlCol="0">
            <a:spAutoFit/>
          </a:bodyPr>
          <a:lstStyle/>
          <a:p>
            <a:pPr algn="ctr"/>
            <a:r>
              <a:rPr lang="en-US" sz="2000" b="1" dirty="0">
                <a:solidFill>
                  <a:srgbClr val="00B050"/>
                </a:solidFill>
              </a:rPr>
              <a:t>What’s Coming in 2025? </a:t>
            </a:r>
            <a:endParaRPr lang="en-US" dirty="0">
              <a:solidFill>
                <a:srgbClr val="00B050"/>
              </a:solidFill>
            </a:endParaRPr>
          </a:p>
        </p:txBody>
      </p:sp>
      <p:sp>
        <p:nvSpPr>
          <p:cNvPr id="9" name="TextBox 8">
            <a:extLst>
              <a:ext uri="{FF2B5EF4-FFF2-40B4-BE49-F238E27FC236}">
                <a16:creationId xmlns:a16="http://schemas.microsoft.com/office/drawing/2014/main" id="{ECB2EFD2-5D70-FDEA-4170-73DD446C8445}"/>
              </a:ext>
            </a:extLst>
          </p:cNvPr>
          <p:cNvSpPr txBox="1"/>
          <p:nvPr/>
        </p:nvSpPr>
        <p:spPr>
          <a:xfrm>
            <a:off x="7237563" y="2152725"/>
            <a:ext cx="4832515" cy="3693319"/>
          </a:xfrm>
          <a:prstGeom prst="rect">
            <a:avLst/>
          </a:prstGeom>
          <a:noFill/>
        </p:spPr>
        <p:txBody>
          <a:bodyPr wrap="square">
            <a:spAutoFit/>
          </a:bodyPr>
          <a:lstStyle/>
          <a:p>
            <a:pPr algn="ctr"/>
            <a:r>
              <a:rPr lang="en-US" dirty="0"/>
              <a:t>We’re excited to support your health and </a:t>
            </a:r>
          </a:p>
          <a:p>
            <a:pPr algn="ctr"/>
            <a:r>
              <a:rPr lang="en-US" dirty="0"/>
              <a:t>well-being in 2025!</a:t>
            </a:r>
          </a:p>
          <a:p>
            <a:pPr algn="ctr"/>
            <a:endParaRPr lang="en-US" dirty="0"/>
          </a:p>
          <a:p>
            <a:pPr algn="ctr"/>
            <a:r>
              <a:rPr lang="en-US" dirty="0"/>
              <a:t>The Wellness Reward Program will return, allowing you to </a:t>
            </a:r>
            <a:r>
              <a:rPr lang="en-US" b="1" dirty="0"/>
              <a:t>earn incentives for preventive care and participating in BMF wellness opportunities.</a:t>
            </a:r>
            <a:r>
              <a:rPr lang="en-US" dirty="0"/>
              <a:t> </a:t>
            </a:r>
          </a:p>
          <a:p>
            <a:pPr algn="ctr"/>
            <a:endParaRPr lang="en-US" b="1" dirty="0"/>
          </a:p>
          <a:p>
            <a:pPr algn="ctr"/>
            <a:r>
              <a:rPr lang="en-US" b="1" dirty="0"/>
              <a:t>Got ideas for feedback?</a:t>
            </a:r>
          </a:p>
          <a:p>
            <a:pPr algn="ctr"/>
            <a:r>
              <a:rPr lang="en-US" dirty="0"/>
              <a:t>Share with Kate, Kory, Sharon, Ira, or email us: </a:t>
            </a:r>
            <a:r>
              <a:rPr lang="en-US" dirty="0">
                <a:hlinkClick r:id="rId4"/>
              </a:rPr>
              <a:t>wellness@butternutmountainfarm.com</a:t>
            </a:r>
            <a:r>
              <a:rPr lang="en-US" dirty="0"/>
              <a:t> </a:t>
            </a:r>
          </a:p>
          <a:p>
            <a:endParaRPr lang="en-US" dirty="0"/>
          </a:p>
          <a:p>
            <a:endParaRPr lang="en-US" dirty="0"/>
          </a:p>
        </p:txBody>
      </p:sp>
      <p:pic>
        <p:nvPicPr>
          <p:cNvPr id="2050" name="Picture 2" descr="Day Hikes - Fall - Green Mountain Club">
            <a:extLst>
              <a:ext uri="{FF2B5EF4-FFF2-40B4-BE49-F238E27FC236}">
                <a16:creationId xmlns:a16="http://schemas.microsoft.com/office/drawing/2014/main" id="{5000F116-DBFA-8ACD-0C96-A00BD1CA0A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7854" y="1617097"/>
            <a:ext cx="3040346" cy="455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16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54AE0-A34E-178D-05D8-018701F5EA2D}"/>
              </a:ext>
            </a:extLst>
          </p:cNvPr>
          <p:cNvSpPr/>
          <p:nvPr/>
        </p:nvSpPr>
        <p:spPr>
          <a:xfrm>
            <a:off x="0" y="148484"/>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264100"/>
            <a:ext cx="9372600" cy="1004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4400" b="1" dirty="0">
                <a:latin typeface="+mj-lt"/>
              </a:rPr>
              <a:t>Open Enrollment Reminders!</a:t>
            </a:r>
          </a:p>
        </p:txBody>
      </p:sp>
      <p:pic>
        <p:nvPicPr>
          <p:cNvPr id="7" name="Picture 6">
            <a:extLst>
              <a:ext uri="{FF2B5EF4-FFF2-40B4-BE49-F238E27FC236}">
                <a16:creationId xmlns:a16="http://schemas.microsoft.com/office/drawing/2014/main" id="{835C5C13-6B85-4E94-B091-1107B075BB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7767" y="6020616"/>
            <a:ext cx="2074233" cy="837384"/>
          </a:xfrm>
          <a:prstGeom prst="rect">
            <a:avLst/>
          </a:prstGeom>
        </p:spPr>
      </p:pic>
      <p:sp>
        <p:nvSpPr>
          <p:cNvPr id="3" name="Content Placeholder 3">
            <a:extLst>
              <a:ext uri="{FF2B5EF4-FFF2-40B4-BE49-F238E27FC236}">
                <a16:creationId xmlns:a16="http://schemas.microsoft.com/office/drawing/2014/main" id="{9CBD9243-0120-102B-F387-3E963C00D0F2}"/>
              </a:ext>
            </a:extLst>
          </p:cNvPr>
          <p:cNvSpPr txBox="1">
            <a:spLocks/>
          </p:cNvSpPr>
          <p:nvPr/>
        </p:nvSpPr>
        <p:spPr>
          <a:xfrm>
            <a:off x="1744481" y="2716039"/>
            <a:ext cx="8192622" cy="2194560"/>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cs typeface="Segoe UI" panose="020B0502040204020203" pitchFamily="34" charset="0"/>
            </a:endParaRPr>
          </a:p>
          <a:p>
            <a:r>
              <a:rPr lang="en-US" sz="3300" dirty="0">
                <a:cs typeface="Segoe UI" panose="020B0502040204020203" pitchFamily="34" charset="0"/>
              </a:rPr>
              <a:t>You will need dependent dates of birth and SSNs to enroll in benefits and add beneficiaries. Remember to have those handy! </a:t>
            </a:r>
          </a:p>
          <a:p>
            <a:r>
              <a:rPr lang="en-US" sz="3300" dirty="0">
                <a:highlight>
                  <a:srgbClr val="FFFF00"/>
                </a:highlight>
                <a:cs typeface="Segoe UI" panose="020B0502040204020203" pitchFamily="34" charset="0"/>
              </a:rPr>
              <a:t>Open Enrollment begins 12/02/24 and ends 12/16/24.</a:t>
            </a:r>
          </a:p>
          <a:p>
            <a:r>
              <a:rPr lang="en-US" sz="3300" dirty="0">
                <a:cs typeface="Segoe UI" panose="020B0502040204020203" pitchFamily="34" charset="0"/>
              </a:rPr>
              <a:t>You will use Employee Navigator to enroll in each benefit.</a:t>
            </a:r>
            <a:br>
              <a:rPr lang="en-US" sz="3300" dirty="0">
                <a:cs typeface="Segoe UI" panose="020B0502040204020203" pitchFamily="34" charset="0"/>
              </a:rPr>
            </a:br>
            <a:endParaRPr lang="en-US" sz="3300" dirty="0">
              <a:cs typeface="Segoe UI" panose="020B0502040204020203" pitchFamily="34" charset="0"/>
            </a:endParaRPr>
          </a:p>
        </p:txBody>
      </p:sp>
      <p:pic>
        <p:nvPicPr>
          <p:cNvPr id="5" name="Picture 4" descr="Image result for butternut farm vermont">
            <a:extLst>
              <a:ext uri="{FF2B5EF4-FFF2-40B4-BE49-F238E27FC236}">
                <a16:creationId xmlns:a16="http://schemas.microsoft.com/office/drawing/2014/main" id="{DC97AE72-0010-BA98-B05A-1DAC9D7444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4470" y="262773"/>
            <a:ext cx="1387579" cy="1005840"/>
          </a:xfrm>
          <a:prstGeom prst="rect">
            <a:avLst/>
          </a:prstGeom>
          <a:noFill/>
          <a:ln>
            <a:noFill/>
          </a:ln>
        </p:spPr>
      </p:pic>
    </p:spTree>
    <p:extLst>
      <p:ext uri="{BB962C8B-B14F-4D97-AF65-F5344CB8AC3E}">
        <p14:creationId xmlns:p14="http://schemas.microsoft.com/office/powerpoint/2010/main" val="1351912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54AE0-A34E-178D-05D8-018701F5EA2D}"/>
              </a:ext>
            </a:extLst>
          </p:cNvPr>
          <p:cNvSpPr/>
          <p:nvPr/>
        </p:nvSpPr>
        <p:spPr>
          <a:xfrm>
            <a:off x="0" y="148484"/>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264100"/>
            <a:ext cx="5560697" cy="1004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4400" b="1" dirty="0">
                <a:latin typeface="+mj-lt"/>
              </a:rPr>
              <a:t>Questions?</a:t>
            </a:r>
          </a:p>
        </p:txBody>
      </p:sp>
      <p:pic>
        <p:nvPicPr>
          <p:cNvPr id="3" name="Picture 2">
            <a:extLst>
              <a:ext uri="{FF2B5EF4-FFF2-40B4-BE49-F238E27FC236}">
                <a16:creationId xmlns:a16="http://schemas.microsoft.com/office/drawing/2014/main" id="{178920CF-52F2-C89D-4A80-44DE966797DA}"/>
              </a:ext>
            </a:extLst>
          </p:cNvPr>
          <p:cNvPicPr>
            <a:picLocks noChangeAspect="1"/>
          </p:cNvPicPr>
          <p:nvPr/>
        </p:nvPicPr>
        <p:blipFill>
          <a:blip r:embed="rId2"/>
          <a:stretch>
            <a:fillRect/>
          </a:stretch>
        </p:blipFill>
        <p:spPr>
          <a:xfrm>
            <a:off x="1141971" y="1654750"/>
            <a:ext cx="9908058" cy="5203250"/>
          </a:xfrm>
          <a:prstGeom prst="rect">
            <a:avLst/>
          </a:prstGeom>
        </p:spPr>
      </p:pic>
      <p:pic>
        <p:nvPicPr>
          <p:cNvPr id="7" name="Picture 6">
            <a:extLst>
              <a:ext uri="{FF2B5EF4-FFF2-40B4-BE49-F238E27FC236}">
                <a16:creationId xmlns:a16="http://schemas.microsoft.com/office/drawing/2014/main" id="{835C5C13-6B85-4E94-B091-1107B075BB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2181" y="5781499"/>
            <a:ext cx="2074233" cy="837384"/>
          </a:xfrm>
          <a:prstGeom prst="rect">
            <a:avLst/>
          </a:prstGeom>
        </p:spPr>
      </p:pic>
      <p:pic>
        <p:nvPicPr>
          <p:cNvPr id="4" name="Picture 3" descr="Image result for butternut farm vermont">
            <a:extLst>
              <a:ext uri="{FF2B5EF4-FFF2-40B4-BE49-F238E27FC236}">
                <a16:creationId xmlns:a16="http://schemas.microsoft.com/office/drawing/2014/main" id="{1ACC4747-B8F4-DAE2-0959-8790CF1295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8835" y="239117"/>
            <a:ext cx="1387579" cy="1005840"/>
          </a:xfrm>
          <a:prstGeom prst="rect">
            <a:avLst/>
          </a:prstGeom>
          <a:noFill/>
          <a:ln>
            <a:noFill/>
          </a:ln>
        </p:spPr>
      </p:pic>
    </p:spTree>
    <p:extLst>
      <p:ext uri="{BB962C8B-B14F-4D97-AF65-F5344CB8AC3E}">
        <p14:creationId xmlns:p14="http://schemas.microsoft.com/office/powerpoint/2010/main" val="108082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E34D13-991C-4068-B415-AB017C116043}"/>
              </a:ext>
            </a:extLst>
          </p:cNvPr>
          <p:cNvSpPr/>
          <p:nvPr/>
        </p:nvSpPr>
        <p:spPr>
          <a:xfrm>
            <a:off x="0" y="139340"/>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D0360B-B22A-4C40-A6E7-D1C2DE8AC07E}"/>
              </a:ext>
            </a:extLst>
          </p:cNvPr>
          <p:cNvSpPr>
            <a:spLocks noGrp="1"/>
          </p:cNvSpPr>
          <p:nvPr>
            <p:ph type="title"/>
          </p:nvPr>
        </p:nvSpPr>
        <p:spPr>
          <a:xfrm>
            <a:off x="0" y="134942"/>
            <a:ext cx="10515600" cy="1254034"/>
          </a:xfrm>
        </p:spPr>
        <p:txBody>
          <a:bodyPr/>
          <a:lstStyle/>
          <a:p>
            <a:r>
              <a:rPr lang="en-US" b="1" dirty="0">
                <a:solidFill>
                  <a:schemeClr val="bg1"/>
                </a:solidFill>
              </a:rPr>
              <a:t>Open Enrollment Resources</a:t>
            </a:r>
          </a:p>
        </p:txBody>
      </p:sp>
      <p:sp>
        <p:nvSpPr>
          <p:cNvPr id="3" name="TextBox 2">
            <a:extLst>
              <a:ext uri="{FF2B5EF4-FFF2-40B4-BE49-F238E27FC236}">
                <a16:creationId xmlns:a16="http://schemas.microsoft.com/office/drawing/2014/main" id="{BE3E6A09-5EA0-DE0A-57FF-AA6B8914C032}"/>
              </a:ext>
            </a:extLst>
          </p:cNvPr>
          <p:cNvSpPr txBox="1"/>
          <p:nvPr/>
        </p:nvSpPr>
        <p:spPr>
          <a:xfrm>
            <a:off x="1392513" y="2784916"/>
            <a:ext cx="3565985" cy="707886"/>
          </a:xfrm>
          <a:prstGeom prst="rect">
            <a:avLst/>
          </a:prstGeom>
          <a:noFill/>
        </p:spPr>
        <p:txBody>
          <a:bodyPr wrap="square" rtlCol="0">
            <a:spAutoFit/>
          </a:bodyPr>
          <a:lstStyle/>
          <a:p>
            <a:pPr algn="ctr"/>
            <a:r>
              <a:rPr lang="en-US" sz="2000" b="1" u="sng" dirty="0"/>
              <a:t>Employee Benefit Summary Booklet</a:t>
            </a:r>
          </a:p>
        </p:txBody>
      </p:sp>
      <p:pic>
        <p:nvPicPr>
          <p:cNvPr id="12" name="Picture 11">
            <a:extLst>
              <a:ext uri="{FF2B5EF4-FFF2-40B4-BE49-F238E27FC236}">
                <a16:creationId xmlns:a16="http://schemas.microsoft.com/office/drawing/2014/main" id="{64C77DCC-2665-F970-F772-A94520B241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7753" y="6464722"/>
            <a:ext cx="679502" cy="274320"/>
          </a:xfrm>
          <a:prstGeom prst="rect">
            <a:avLst/>
          </a:prstGeom>
        </p:spPr>
      </p:pic>
      <p:pic>
        <p:nvPicPr>
          <p:cNvPr id="6" name="Picture 5">
            <a:extLst>
              <a:ext uri="{FF2B5EF4-FFF2-40B4-BE49-F238E27FC236}">
                <a16:creationId xmlns:a16="http://schemas.microsoft.com/office/drawing/2014/main" id="{8570C2CD-3B3F-48C0-AC3D-53C1F6DFF940}"/>
              </a:ext>
            </a:extLst>
          </p:cNvPr>
          <p:cNvPicPr>
            <a:picLocks noChangeAspect="1"/>
          </p:cNvPicPr>
          <p:nvPr/>
        </p:nvPicPr>
        <p:blipFill>
          <a:blip r:embed="rId4"/>
          <a:stretch>
            <a:fillRect/>
          </a:stretch>
        </p:blipFill>
        <p:spPr>
          <a:xfrm>
            <a:off x="6619675" y="320040"/>
            <a:ext cx="4784319" cy="6217920"/>
          </a:xfrm>
          <a:prstGeom prst="rect">
            <a:avLst/>
          </a:prstGeom>
        </p:spPr>
      </p:pic>
    </p:spTree>
    <p:extLst>
      <p:ext uri="{BB962C8B-B14F-4D97-AF65-F5344CB8AC3E}">
        <p14:creationId xmlns:p14="http://schemas.microsoft.com/office/powerpoint/2010/main" val="191261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E34D13-991C-4068-B415-AB017C116043}"/>
              </a:ext>
            </a:extLst>
          </p:cNvPr>
          <p:cNvSpPr/>
          <p:nvPr/>
        </p:nvSpPr>
        <p:spPr>
          <a:xfrm>
            <a:off x="0" y="139340"/>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D0360B-B22A-4C40-A6E7-D1C2DE8AC07E}"/>
              </a:ext>
            </a:extLst>
          </p:cNvPr>
          <p:cNvSpPr>
            <a:spLocks noGrp="1"/>
          </p:cNvSpPr>
          <p:nvPr>
            <p:ph type="title"/>
          </p:nvPr>
        </p:nvSpPr>
        <p:spPr>
          <a:xfrm>
            <a:off x="0" y="134942"/>
            <a:ext cx="10515600" cy="1254034"/>
          </a:xfrm>
        </p:spPr>
        <p:txBody>
          <a:bodyPr/>
          <a:lstStyle/>
          <a:p>
            <a:r>
              <a:rPr lang="en-US" b="1" dirty="0">
                <a:solidFill>
                  <a:schemeClr val="bg1"/>
                </a:solidFill>
              </a:rPr>
              <a:t>Open Enrollment Resources</a:t>
            </a:r>
          </a:p>
        </p:txBody>
      </p:sp>
      <p:sp>
        <p:nvSpPr>
          <p:cNvPr id="3" name="TextBox 2">
            <a:extLst>
              <a:ext uri="{FF2B5EF4-FFF2-40B4-BE49-F238E27FC236}">
                <a16:creationId xmlns:a16="http://schemas.microsoft.com/office/drawing/2014/main" id="{BE3E6A09-5EA0-DE0A-57FF-AA6B8914C032}"/>
              </a:ext>
            </a:extLst>
          </p:cNvPr>
          <p:cNvSpPr txBox="1"/>
          <p:nvPr/>
        </p:nvSpPr>
        <p:spPr>
          <a:xfrm>
            <a:off x="7652289" y="1832053"/>
            <a:ext cx="2690948" cy="707886"/>
          </a:xfrm>
          <a:prstGeom prst="rect">
            <a:avLst/>
          </a:prstGeom>
          <a:noFill/>
        </p:spPr>
        <p:txBody>
          <a:bodyPr wrap="square" rtlCol="0">
            <a:spAutoFit/>
          </a:bodyPr>
          <a:lstStyle/>
          <a:p>
            <a:pPr algn="ctr"/>
            <a:r>
              <a:rPr lang="en-US" sz="2000" b="1" u="sng" dirty="0"/>
              <a:t>Employee Benefit Center</a:t>
            </a:r>
          </a:p>
        </p:txBody>
      </p:sp>
      <p:pic>
        <p:nvPicPr>
          <p:cNvPr id="12" name="Picture 11">
            <a:extLst>
              <a:ext uri="{FF2B5EF4-FFF2-40B4-BE49-F238E27FC236}">
                <a16:creationId xmlns:a16="http://schemas.microsoft.com/office/drawing/2014/main" id="{64C77DCC-2665-F970-F772-A94520B241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7753" y="6464722"/>
            <a:ext cx="679502" cy="274320"/>
          </a:xfrm>
          <a:prstGeom prst="rect">
            <a:avLst/>
          </a:prstGeom>
        </p:spPr>
      </p:pic>
      <p:pic>
        <p:nvPicPr>
          <p:cNvPr id="5" name="Picture 4">
            <a:extLst>
              <a:ext uri="{FF2B5EF4-FFF2-40B4-BE49-F238E27FC236}">
                <a16:creationId xmlns:a16="http://schemas.microsoft.com/office/drawing/2014/main" id="{90D81244-BACA-ABD6-8B31-B6436BC1AD0F}"/>
              </a:ext>
            </a:extLst>
          </p:cNvPr>
          <p:cNvPicPr>
            <a:picLocks noChangeAspect="1"/>
          </p:cNvPicPr>
          <p:nvPr/>
        </p:nvPicPr>
        <p:blipFill>
          <a:blip r:embed="rId4"/>
          <a:stretch>
            <a:fillRect/>
          </a:stretch>
        </p:blipFill>
        <p:spPr>
          <a:xfrm>
            <a:off x="545655" y="1568959"/>
            <a:ext cx="5096729" cy="3017520"/>
          </a:xfrm>
          <a:prstGeom prst="rect">
            <a:avLst/>
          </a:prstGeom>
        </p:spPr>
      </p:pic>
      <p:pic>
        <p:nvPicPr>
          <p:cNvPr id="9" name="Picture 8">
            <a:extLst>
              <a:ext uri="{FF2B5EF4-FFF2-40B4-BE49-F238E27FC236}">
                <a16:creationId xmlns:a16="http://schemas.microsoft.com/office/drawing/2014/main" id="{C2FDD6C7-B661-6322-615D-891C01B5CFC8}"/>
              </a:ext>
            </a:extLst>
          </p:cNvPr>
          <p:cNvPicPr>
            <a:picLocks noChangeAspect="1"/>
          </p:cNvPicPr>
          <p:nvPr/>
        </p:nvPicPr>
        <p:blipFill>
          <a:blip r:embed="rId5"/>
          <a:stretch>
            <a:fillRect/>
          </a:stretch>
        </p:blipFill>
        <p:spPr>
          <a:xfrm>
            <a:off x="6026212" y="3281007"/>
            <a:ext cx="5331541" cy="2743200"/>
          </a:xfrm>
          <a:prstGeom prst="rect">
            <a:avLst/>
          </a:prstGeom>
        </p:spPr>
      </p:pic>
    </p:spTree>
    <p:extLst>
      <p:ext uri="{BB962C8B-B14F-4D97-AF65-F5344CB8AC3E}">
        <p14:creationId xmlns:p14="http://schemas.microsoft.com/office/powerpoint/2010/main" val="105075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E34D13-991C-4068-B415-AB017C116043}"/>
              </a:ext>
            </a:extLst>
          </p:cNvPr>
          <p:cNvSpPr/>
          <p:nvPr/>
        </p:nvSpPr>
        <p:spPr>
          <a:xfrm>
            <a:off x="0" y="139340"/>
            <a:ext cx="12192000" cy="1254034"/>
          </a:xfrm>
          <a:prstGeom prst="rect">
            <a:avLst/>
          </a:prstGeom>
          <a:solidFill>
            <a:schemeClr val="accent1"/>
          </a:solidFill>
          <a:ln>
            <a:solidFill>
              <a:srgbClr val="007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D0360B-B22A-4C40-A6E7-D1C2DE8AC07E}"/>
              </a:ext>
            </a:extLst>
          </p:cNvPr>
          <p:cNvSpPr>
            <a:spLocks noGrp="1"/>
          </p:cNvSpPr>
          <p:nvPr>
            <p:ph type="title"/>
          </p:nvPr>
        </p:nvSpPr>
        <p:spPr>
          <a:xfrm>
            <a:off x="0" y="134942"/>
            <a:ext cx="10515600" cy="1254034"/>
          </a:xfrm>
        </p:spPr>
        <p:txBody>
          <a:bodyPr/>
          <a:lstStyle/>
          <a:p>
            <a:r>
              <a:rPr lang="en-US" b="1" dirty="0">
                <a:solidFill>
                  <a:schemeClr val="bg1"/>
                </a:solidFill>
              </a:rPr>
              <a:t>Medical Plan Information</a:t>
            </a:r>
          </a:p>
        </p:txBody>
      </p:sp>
      <p:pic>
        <p:nvPicPr>
          <p:cNvPr id="12" name="Picture 11">
            <a:extLst>
              <a:ext uri="{FF2B5EF4-FFF2-40B4-BE49-F238E27FC236}">
                <a16:creationId xmlns:a16="http://schemas.microsoft.com/office/drawing/2014/main" id="{64C77DCC-2665-F970-F772-A94520B241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7753" y="6464722"/>
            <a:ext cx="679502" cy="274320"/>
          </a:xfrm>
          <a:prstGeom prst="rect">
            <a:avLst/>
          </a:prstGeom>
        </p:spPr>
      </p:pic>
      <p:sp>
        <p:nvSpPr>
          <p:cNvPr id="5" name="TextBox 4">
            <a:extLst>
              <a:ext uri="{FF2B5EF4-FFF2-40B4-BE49-F238E27FC236}">
                <a16:creationId xmlns:a16="http://schemas.microsoft.com/office/drawing/2014/main" id="{F99F5C33-19C8-6A71-4073-D8137A318A40}"/>
              </a:ext>
            </a:extLst>
          </p:cNvPr>
          <p:cNvSpPr txBox="1"/>
          <p:nvPr/>
        </p:nvSpPr>
        <p:spPr>
          <a:xfrm>
            <a:off x="1563624" y="1855750"/>
            <a:ext cx="9340436"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Ongoing and large claims significantly impact our plan's ability to be priced competitively and generate competitive renewals.</a:t>
            </a:r>
          </a:p>
          <a:p>
            <a:pPr marL="285750" indent="-285750">
              <a:buFont typeface="Arial" panose="020B0604020202020204" pitchFamily="34" charset="0"/>
              <a:buChar char="•"/>
            </a:pPr>
            <a:r>
              <a:rPr lang="en-US" sz="2400" dirty="0"/>
              <a:t>It's important for employees and covered dependents to obtain preventive care, such as physicals and age-appropriate cancer screens. These are covered at 100% and can play a significant role in identifying conditions much earlier, allowing for earlier interventions that result in lower overall costs.  </a:t>
            </a:r>
          </a:p>
          <a:p>
            <a:pPr marL="285750" indent="-285750">
              <a:buFont typeface="Arial" panose="020B0604020202020204" pitchFamily="34" charset="0"/>
              <a:buChar char="•"/>
            </a:pPr>
            <a:r>
              <a:rPr lang="en-US" sz="2400" dirty="0"/>
              <a:t>Cigna provides BMF with an Onsite Health Improvement Program that includes wellness funds. This program allows us to take charge of our health and be rewarded with incentives for these preventive visits. We also receive a complete suite of wellness communications and programs</a:t>
            </a:r>
            <a:r>
              <a:rPr lang="en-US" dirty="0"/>
              <a:t>.</a:t>
            </a:r>
          </a:p>
        </p:txBody>
      </p:sp>
      <p:pic>
        <p:nvPicPr>
          <p:cNvPr id="3" name="Picture 2" descr="Image result for butternut farm vermont">
            <a:extLst>
              <a:ext uri="{FF2B5EF4-FFF2-40B4-BE49-F238E27FC236}">
                <a16:creationId xmlns:a16="http://schemas.microsoft.com/office/drawing/2014/main" id="{A079A3C9-4C11-13BE-B403-DF2095E7C1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270" y="259039"/>
            <a:ext cx="1387579" cy="1005840"/>
          </a:xfrm>
          <a:prstGeom prst="rect">
            <a:avLst/>
          </a:prstGeom>
          <a:noFill/>
          <a:ln>
            <a:noFill/>
          </a:ln>
        </p:spPr>
      </p:pic>
    </p:spTree>
    <p:extLst>
      <p:ext uri="{BB962C8B-B14F-4D97-AF65-F5344CB8AC3E}">
        <p14:creationId xmlns:p14="http://schemas.microsoft.com/office/powerpoint/2010/main" val="310326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99853A-BAE4-66AF-3247-1AE7988AEFE3}"/>
              </a:ext>
            </a:extLst>
          </p:cNvPr>
          <p:cNvSpPr/>
          <p:nvPr/>
        </p:nvSpPr>
        <p:spPr>
          <a:xfrm>
            <a:off x="0" y="113011"/>
            <a:ext cx="121920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289174"/>
            <a:ext cx="10763794" cy="769441"/>
          </a:xfrm>
          <a:prstGeom prst="rect">
            <a:avLst/>
          </a:prstGeom>
          <a:noFill/>
        </p:spPr>
        <p:txBody>
          <a:bodyPr wrap="square" rtlCol="0">
            <a:spAutoFit/>
          </a:bodyPr>
          <a:lstStyle/>
          <a:p>
            <a:r>
              <a:rPr lang="en-US" sz="4400" b="1" dirty="0">
                <a:solidFill>
                  <a:schemeClr val="bg1"/>
                </a:solidFill>
                <a:latin typeface="+mj-lt"/>
              </a:rPr>
              <a:t>Cigna Medical Plan:</a:t>
            </a:r>
          </a:p>
        </p:txBody>
      </p:sp>
      <p:sp>
        <p:nvSpPr>
          <p:cNvPr id="5" name="Rectangle 4">
            <a:extLst>
              <a:ext uri="{FF2B5EF4-FFF2-40B4-BE49-F238E27FC236}">
                <a16:creationId xmlns:a16="http://schemas.microsoft.com/office/drawing/2014/main" id="{FC655FF9-89BB-2226-ACAA-27E2D06EECFC}"/>
              </a:ext>
            </a:extLst>
          </p:cNvPr>
          <p:cNvSpPr/>
          <p:nvPr/>
        </p:nvSpPr>
        <p:spPr>
          <a:xfrm>
            <a:off x="10763794" y="2547586"/>
            <a:ext cx="487680" cy="482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3B744DC-0155-2862-FFC4-48B21983FDDF}"/>
              </a:ext>
            </a:extLst>
          </p:cNvPr>
          <p:cNvPicPr>
            <a:picLocks noChangeAspect="1"/>
          </p:cNvPicPr>
          <p:nvPr/>
        </p:nvPicPr>
        <p:blipFill>
          <a:blip r:embed="rId2"/>
          <a:stretch>
            <a:fillRect/>
          </a:stretch>
        </p:blipFill>
        <p:spPr>
          <a:xfrm>
            <a:off x="10133623" y="328548"/>
            <a:ext cx="1556684" cy="822960"/>
          </a:xfrm>
          <a:prstGeom prst="rect">
            <a:avLst/>
          </a:prstGeom>
        </p:spPr>
      </p:pic>
      <p:pic>
        <p:nvPicPr>
          <p:cNvPr id="15" name="Picture 14">
            <a:extLst>
              <a:ext uri="{FF2B5EF4-FFF2-40B4-BE49-F238E27FC236}">
                <a16:creationId xmlns:a16="http://schemas.microsoft.com/office/drawing/2014/main" id="{98C8BF4F-D5F9-F509-E38F-94AECA1EBB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2298" y="6535295"/>
            <a:ext cx="679502" cy="274320"/>
          </a:xfrm>
          <a:prstGeom prst="rect">
            <a:avLst/>
          </a:prstGeom>
        </p:spPr>
      </p:pic>
      <p:pic>
        <p:nvPicPr>
          <p:cNvPr id="9" name="Picture 8">
            <a:extLst>
              <a:ext uri="{FF2B5EF4-FFF2-40B4-BE49-F238E27FC236}">
                <a16:creationId xmlns:a16="http://schemas.microsoft.com/office/drawing/2014/main" id="{BBDBFE2E-B3BD-EFED-E266-66356B17FE84}"/>
              </a:ext>
            </a:extLst>
          </p:cNvPr>
          <p:cNvPicPr>
            <a:picLocks noChangeAspect="1"/>
          </p:cNvPicPr>
          <p:nvPr/>
        </p:nvPicPr>
        <p:blipFill>
          <a:blip r:embed="rId4"/>
          <a:stretch>
            <a:fillRect/>
          </a:stretch>
        </p:blipFill>
        <p:spPr>
          <a:xfrm>
            <a:off x="6263116" y="1819050"/>
            <a:ext cx="5438360" cy="3855886"/>
          </a:xfrm>
          <a:prstGeom prst="rect">
            <a:avLst/>
          </a:prstGeom>
        </p:spPr>
      </p:pic>
      <p:pic>
        <p:nvPicPr>
          <p:cNvPr id="12" name="Picture 11">
            <a:extLst>
              <a:ext uri="{FF2B5EF4-FFF2-40B4-BE49-F238E27FC236}">
                <a16:creationId xmlns:a16="http://schemas.microsoft.com/office/drawing/2014/main" id="{8367D8CE-D3B2-6CC2-4227-F5BCE88D5ADB}"/>
              </a:ext>
            </a:extLst>
          </p:cNvPr>
          <p:cNvPicPr>
            <a:picLocks noChangeAspect="1"/>
          </p:cNvPicPr>
          <p:nvPr/>
        </p:nvPicPr>
        <p:blipFill>
          <a:blip r:embed="rId5"/>
          <a:stretch>
            <a:fillRect/>
          </a:stretch>
        </p:blipFill>
        <p:spPr>
          <a:xfrm>
            <a:off x="311085" y="1771418"/>
            <a:ext cx="5070812" cy="3668696"/>
          </a:xfrm>
          <a:prstGeom prst="rect">
            <a:avLst/>
          </a:prstGeom>
        </p:spPr>
      </p:pic>
    </p:spTree>
    <p:extLst>
      <p:ext uri="{BB962C8B-B14F-4D97-AF65-F5344CB8AC3E}">
        <p14:creationId xmlns:p14="http://schemas.microsoft.com/office/powerpoint/2010/main" val="178711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99853A-BAE4-66AF-3247-1AE7988AEFE3}"/>
              </a:ext>
            </a:extLst>
          </p:cNvPr>
          <p:cNvSpPr/>
          <p:nvPr/>
        </p:nvSpPr>
        <p:spPr>
          <a:xfrm>
            <a:off x="0" y="113011"/>
            <a:ext cx="121920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9D6FEF-AD47-4DCB-BCF7-0DBE3C2476FE}"/>
              </a:ext>
            </a:extLst>
          </p:cNvPr>
          <p:cNvSpPr txBox="1"/>
          <p:nvPr/>
        </p:nvSpPr>
        <p:spPr>
          <a:xfrm>
            <a:off x="0" y="289174"/>
            <a:ext cx="10763794" cy="769441"/>
          </a:xfrm>
          <a:prstGeom prst="rect">
            <a:avLst/>
          </a:prstGeom>
          <a:noFill/>
        </p:spPr>
        <p:txBody>
          <a:bodyPr wrap="square" rtlCol="0">
            <a:spAutoFit/>
          </a:bodyPr>
          <a:lstStyle/>
          <a:p>
            <a:r>
              <a:rPr lang="en-US" sz="4400" b="1" dirty="0">
                <a:solidFill>
                  <a:schemeClr val="bg1"/>
                </a:solidFill>
                <a:latin typeface="+mj-lt"/>
              </a:rPr>
              <a:t>Out-of-Pocket Calculations</a:t>
            </a:r>
          </a:p>
        </p:txBody>
      </p:sp>
      <p:sp>
        <p:nvSpPr>
          <p:cNvPr id="5" name="Rectangle 4">
            <a:extLst>
              <a:ext uri="{FF2B5EF4-FFF2-40B4-BE49-F238E27FC236}">
                <a16:creationId xmlns:a16="http://schemas.microsoft.com/office/drawing/2014/main" id="{FC655FF9-89BB-2226-ACAA-27E2D06EECFC}"/>
              </a:ext>
            </a:extLst>
          </p:cNvPr>
          <p:cNvSpPr/>
          <p:nvPr/>
        </p:nvSpPr>
        <p:spPr>
          <a:xfrm>
            <a:off x="10763794" y="2547586"/>
            <a:ext cx="487680" cy="482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3B744DC-0155-2862-FFC4-48B21983FDDF}"/>
              </a:ext>
            </a:extLst>
          </p:cNvPr>
          <p:cNvPicPr>
            <a:picLocks noChangeAspect="1"/>
          </p:cNvPicPr>
          <p:nvPr/>
        </p:nvPicPr>
        <p:blipFill>
          <a:blip r:embed="rId2"/>
          <a:stretch>
            <a:fillRect/>
          </a:stretch>
        </p:blipFill>
        <p:spPr>
          <a:xfrm>
            <a:off x="10133623" y="328548"/>
            <a:ext cx="1556684" cy="822960"/>
          </a:xfrm>
          <a:prstGeom prst="rect">
            <a:avLst/>
          </a:prstGeom>
        </p:spPr>
      </p:pic>
      <p:pic>
        <p:nvPicPr>
          <p:cNvPr id="15" name="Picture 14">
            <a:extLst>
              <a:ext uri="{FF2B5EF4-FFF2-40B4-BE49-F238E27FC236}">
                <a16:creationId xmlns:a16="http://schemas.microsoft.com/office/drawing/2014/main" id="{98C8BF4F-D5F9-F509-E38F-94AECA1EBB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2298" y="6535295"/>
            <a:ext cx="679502" cy="274320"/>
          </a:xfrm>
          <a:prstGeom prst="rect">
            <a:avLst/>
          </a:prstGeom>
        </p:spPr>
      </p:pic>
      <p:sp>
        <p:nvSpPr>
          <p:cNvPr id="3" name="TextBox 2">
            <a:extLst>
              <a:ext uri="{FF2B5EF4-FFF2-40B4-BE49-F238E27FC236}">
                <a16:creationId xmlns:a16="http://schemas.microsoft.com/office/drawing/2014/main" id="{DACE86A9-74D2-B015-FB58-E8F1B50C322A}"/>
              </a:ext>
            </a:extLst>
          </p:cNvPr>
          <p:cNvSpPr txBox="1"/>
          <p:nvPr/>
        </p:nvSpPr>
        <p:spPr>
          <a:xfrm>
            <a:off x="5967168" y="2547586"/>
            <a:ext cx="3836709" cy="2862322"/>
          </a:xfrm>
          <a:prstGeom prst="rect">
            <a:avLst/>
          </a:prstGeom>
          <a:noFill/>
        </p:spPr>
        <p:txBody>
          <a:bodyPr wrap="square" rtlCol="0">
            <a:spAutoFit/>
          </a:bodyPr>
          <a:lstStyle/>
          <a:p>
            <a:r>
              <a:rPr lang="en-US" dirty="0"/>
              <a:t>SINGLE</a:t>
            </a:r>
          </a:p>
          <a:p>
            <a:endParaRPr lang="en-US" dirty="0"/>
          </a:p>
          <a:p>
            <a:r>
              <a:rPr lang="en-US" sz="1800" dirty="0">
                <a:latin typeface="Helvetica" panose="020B0604020202020204" pitchFamily="34" charset="0"/>
                <a:cs typeface="Helvetica" panose="020B0604020202020204" pitchFamily="34" charset="0"/>
              </a:rPr>
              <a:t>OOP Max $6,550 </a:t>
            </a:r>
          </a:p>
          <a:p>
            <a:pPr marL="171450" indent="-171450">
              <a:buFontTx/>
              <a:buChar char="-"/>
            </a:pPr>
            <a:r>
              <a:rPr lang="en-US" sz="1800" dirty="0">
                <a:latin typeface="Helvetica" panose="020B0604020202020204" pitchFamily="34" charset="0"/>
                <a:cs typeface="Helvetica" panose="020B0604020202020204" pitchFamily="34" charset="0"/>
              </a:rPr>
              <a:t>HSA ($780)</a:t>
            </a:r>
          </a:p>
          <a:p>
            <a:pPr marL="171450" indent="-171450">
              <a:buFontTx/>
              <a:buChar char="-"/>
            </a:pPr>
            <a:r>
              <a:rPr lang="en-US" sz="1800" dirty="0">
                <a:latin typeface="Helvetica" panose="020B0604020202020204" pitchFamily="34" charset="0"/>
                <a:cs typeface="Helvetica" panose="020B0604020202020204" pitchFamily="34" charset="0"/>
              </a:rPr>
              <a:t>HRA ($4,900</a:t>
            </a:r>
          </a:p>
          <a:p>
            <a:r>
              <a:rPr lang="en-US" sz="1800" dirty="0">
                <a:latin typeface="Helvetica" panose="020B0604020202020204" pitchFamily="34" charset="0"/>
                <a:cs typeface="Helvetica" panose="020B0604020202020204" pitchFamily="34" charset="0"/>
              </a:rPr>
              <a:t>+ $1,650</a:t>
            </a:r>
          </a:p>
          <a:p>
            <a:r>
              <a:rPr lang="en-US" sz="1800" dirty="0">
                <a:latin typeface="Helvetica" panose="020B0604020202020204" pitchFamily="34" charset="0"/>
                <a:cs typeface="Helvetica" panose="020B0604020202020204" pitchFamily="34" charset="0"/>
              </a:rPr>
              <a:t>________________</a:t>
            </a:r>
          </a:p>
          <a:p>
            <a:endParaRPr lang="en-US" sz="1800" dirty="0">
              <a:latin typeface="Helvetica" panose="020B0604020202020204" pitchFamily="34" charset="0"/>
              <a:cs typeface="Helvetica" panose="020B0604020202020204" pitchFamily="34" charset="0"/>
            </a:endParaRPr>
          </a:p>
          <a:p>
            <a:r>
              <a:rPr lang="en-US" sz="1800" dirty="0">
                <a:latin typeface="Helvetica" panose="020B0604020202020204" pitchFamily="34" charset="0"/>
                <a:cs typeface="Helvetica" panose="020B0604020202020204" pitchFamily="34" charset="0"/>
              </a:rPr>
              <a:t>$2,520</a:t>
            </a:r>
          </a:p>
          <a:p>
            <a:endParaRPr lang="en-US" dirty="0"/>
          </a:p>
        </p:txBody>
      </p:sp>
      <p:sp>
        <p:nvSpPr>
          <p:cNvPr id="4" name="TextBox 3">
            <a:extLst>
              <a:ext uri="{FF2B5EF4-FFF2-40B4-BE49-F238E27FC236}">
                <a16:creationId xmlns:a16="http://schemas.microsoft.com/office/drawing/2014/main" id="{98E9B480-DBC1-C9CC-DC7B-D51D54F23F6E}"/>
              </a:ext>
            </a:extLst>
          </p:cNvPr>
          <p:cNvSpPr txBox="1"/>
          <p:nvPr/>
        </p:nvSpPr>
        <p:spPr>
          <a:xfrm>
            <a:off x="9089279" y="2547586"/>
            <a:ext cx="3836709" cy="2862322"/>
          </a:xfrm>
          <a:prstGeom prst="rect">
            <a:avLst/>
          </a:prstGeom>
          <a:noFill/>
        </p:spPr>
        <p:txBody>
          <a:bodyPr wrap="square" rtlCol="0">
            <a:spAutoFit/>
          </a:bodyPr>
          <a:lstStyle/>
          <a:p>
            <a:r>
              <a:rPr lang="en-US" dirty="0"/>
              <a:t>FAMILY</a:t>
            </a:r>
          </a:p>
          <a:p>
            <a:endParaRPr lang="en-US" dirty="0"/>
          </a:p>
          <a:p>
            <a:pPr lvl="0"/>
            <a:r>
              <a:rPr lang="en-US" sz="1800" dirty="0">
                <a:latin typeface="Helvetica" panose="020B0604020202020204" pitchFamily="34" charset="0"/>
                <a:cs typeface="Helvetica" panose="020B0604020202020204" pitchFamily="34" charset="0"/>
              </a:rPr>
              <a:t> $13,100</a:t>
            </a:r>
          </a:p>
          <a:p>
            <a:pPr lvl="0"/>
            <a:r>
              <a:rPr lang="en-US" sz="1800" dirty="0">
                <a:latin typeface="Helvetica" panose="020B0604020202020204" pitchFamily="34" charset="0"/>
                <a:cs typeface="Helvetica" panose="020B0604020202020204" pitchFamily="34" charset="0"/>
              </a:rPr>
              <a:t>HSA ($1,999)</a:t>
            </a:r>
          </a:p>
          <a:p>
            <a:pPr lvl="0"/>
            <a:r>
              <a:rPr lang="en-US" sz="1800" dirty="0">
                <a:latin typeface="Helvetica" panose="020B0604020202020204" pitchFamily="34" charset="0"/>
                <a:cs typeface="Helvetica" panose="020B0604020202020204" pitchFamily="34" charset="0"/>
              </a:rPr>
              <a:t>HRA ($9,750)</a:t>
            </a:r>
          </a:p>
          <a:p>
            <a:r>
              <a:rPr lang="en-US" sz="1800" dirty="0">
                <a:latin typeface="Helvetica" panose="020B0604020202020204" pitchFamily="34" charset="0"/>
                <a:cs typeface="Helvetica" panose="020B0604020202020204" pitchFamily="34" charset="0"/>
              </a:rPr>
              <a:t>+ ($3,350)</a:t>
            </a:r>
          </a:p>
          <a:p>
            <a:r>
              <a:rPr lang="en-US" sz="1800" dirty="0">
                <a:latin typeface="Helvetica" panose="020B0604020202020204" pitchFamily="34" charset="0"/>
                <a:cs typeface="Helvetica" panose="020B0604020202020204" pitchFamily="34" charset="0"/>
              </a:rPr>
              <a:t>____________</a:t>
            </a:r>
          </a:p>
          <a:p>
            <a:endParaRPr lang="en-US" sz="1800" dirty="0">
              <a:latin typeface="Helvetica" panose="020B0604020202020204" pitchFamily="34" charset="0"/>
              <a:cs typeface="Helvetica" panose="020B0604020202020204" pitchFamily="34" charset="0"/>
            </a:endParaRPr>
          </a:p>
          <a:p>
            <a:r>
              <a:rPr lang="en-US" sz="1800" dirty="0">
                <a:latin typeface="Helvetica" panose="020B0604020202020204" pitchFamily="34" charset="0"/>
                <a:cs typeface="Helvetica" panose="020B0604020202020204" pitchFamily="34" charset="0"/>
              </a:rPr>
              <a:t>$4,701</a:t>
            </a:r>
          </a:p>
          <a:p>
            <a:endParaRPr lang="en-US" dirty="0"/>
          </a:p>
        </p:txBody>
      </p:sp>
      <p:sp>
        <p:nvSpPr>
          <p:cNvPr id="6" name="TextBox 5">
            <a:extLst>
              <a:ext uri="{FF2B5EF4-FFF2-40B4-BE49-F238E27FC236}">
                <a16:creationId xmlns:a16="http://schemas.microsoft.com/office/drawing/2014/main" id="{4C8CF179-8FA2-3AB0-0954-A5A9140159EC}"/>
              </a:ext>
            </a:extLst>
          </p:cNvPr>
          <p:cNvSpPr txBox="1"/>
          <p:nvPr/>
        </p:nvSpPr>
        <p:spPr>
          <a:xfrm>
            <a:off x="477448" y="2547586"/>
            <a:ext cx="4848338" cy="2862322"/>
          </a:xfrm>
          <a:prstGeom prst="rect">
            <a:avLst/>
          </a:prstGeom>
          <a:noFill/>
        </p:spPr>
        <p:txBody>
          <a:bodyPr wrap="square" rtlCol="0">
            <a:spAutoFit/>
          </a:bodyPr>
          <a:lstStyle/>
          <a:p>
            <a:endParaRPr lang="en-US" dirty="0"/>
          </a:p>
          <a:p>
            <a:endParaRPr lang="en-US" dirty="0"/>
          </a:p>
          <a:p>
            <a:pPr lvl="0"/>
            <a:r>
              <a:rPr lang="en-US" sz="1800" dirty="0">
                <a:latin typeface="Helvetica" panose="020B0604020202020204" pitchFamily="34" charset="0"/>
                <a:cs typeface="Helvetica" panose="020B0604020202020204" pitchFamily="34" charset="0"/>
              </a:rPr>
              <a:t> Perceived OOP Max</a:t>
            </a:r>
          </a:p>
          <a:p>
            <a:pPr lvl="0"/>
            <a:r>
              <a:rPr lang="en-US" dirty="0">
                <a:latin typeface="Helvetica" panose="020B0604020202020204" pitchFamily="34" charset="0"/>
                <a:cs typeface="Helvetica" panose="020B0604020202020204" pitchFamily="34" charset="0"/>
              </a:rPr>
              <a:t> - Health Savings Account</a:t>
            </a:r>
            <a:endParaRPr lang="en-US" sz="1800" dirty="0">
              <a:latin typeface="Helvetica" panose="020B0604020202020204" pitchFamily="34" charset="0"/>
              <a:cs typeface="Helvetica" panose="020B0604020202020204" pitchFamily="34" charset="0"/>
            </a:endParaRPr>
          </a:p>
          <a:p>
            <a:pPr lvl="0"/>
            <a:r>
              <a:rPr lang="en-US" dirty="0">
                <a:latin typeface="Helvetica" panose="020B0604020202020204" pitchFamily="34" charset="0"/>
                <a:cs typeface="Helvetica" panose="020B0604020202020204" pitchFamily="34" charset="0"/>
              </a:rPr>
              <a:t> - Health Reimbursement Account</a:t>
            </a:r>
            <a:r>
              <a:rPr lang="en-US" sz="1800" dirty="0">
                <a:latin typeface="Helvetica" panose="020B0604020202020204" pitchFamily="34" charset="0"/>
                <a:cs typeface="Helvetica" panose="020B0604020202020204" pitchFamily="34" charset="0"/>
              </a:rPr>
              <a:t> </a:t>
            </a:r>
          </a:p>
          <a:p>
            <a:r>
              <a:rPr lang="en-US" sz="1800" dirty="0">
                <a:latin typeface="Helvetica" panose="020B0604020202020204" pitchFamily="34" charset="0"/>
                <a:cs typeface="Helvetica" panose="020B0604020202020204" pitchFamily="34" charset="0"/>
              </a:rPr>
              <a:t>+ Employee HRA contribution Requirements</a:t>
            </a:r>
          </a:p>
          <a:p>
            <a:r>
              <a:rPr lang="en-US" sz="1800" dirty="0">
                <a:latin typeface="Helvetica" panose="020B0604020202020204" pitchFamily="34" charset="0"/>
                <a:cs typeface="Helvetica" panose="020B0604020202020204" pitchFamily="34" charset="0"/>
              </a:rPr>
              <a:t>____________</a:t>
            </a:r>
          </a:p>
          <a:p>
            <a:endParaRPr lang="en-US" sz="1800"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Actual OOP Max</a:t>
            </a:r>
            <a:endParaRPr lang="en-US" sz="1800" dirty="0">
              <a:latin typeface="Helvetica" panose="020B0604020202020204" pitchFamily="34" charset="0"/>
              <a:cs typeface="Helvetica" panose="020B0604020202020204" pitchFamily="34" charset="0"/>
            </a:endParaRPr>
          </a:p>
          <a:p>
            <a:endParaRPr lang="en-US" dirty="0"/>
          </a:p>
        </p:txBody>
      </p:sp>
    </p:spTree>
    <p:extLst>
      <p:ext uri="{BB962C8B-B14F-4D97-AF65-F5344CB8AC3E}">
        <p14:creationId xmlns:p14="http://schemas.microsoft.com/office/powerpoint/2010/main" val="224609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E34D13-991C-4068-B415-AB017C116043}"/>
              </a:ext>
            </a:extLst>
          </p:cNvPr>
          <p:cNvSpPr/>
          <p:nvPr/>
        </p:nvSpPr>
        <p:spPr>
          <a:xfrm>
            <a:off x="0" y="139340"/>
            <a:ext cx="121920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D0360B-B22A-4C40-A6E7-D1C2DE8AC07E}"/>
              </a:ext>
            </a:extLst>
          </p:cNvPr>
          <p:cNvSpPr>
            <a:spLocks noGrp="1"/>
          </p:cNvSpPr>
          <p:nvPr>
            <p:ph type="title"/>
          </p:nvPr>
        </p:nvSpPr>
        <p:spPr>
          <a:xfrm>
            <a:off x="0" y="143799"/>
            <a:ext cx="10515600" cy="1249575"/>
          </a:xfrm>
        </p:spPr>
        <p:txBody>
          <a:bodyPr/>
          <a:lstStyle/>
          <a:p>
            <a:r>
              <a:rPr lang="en-US" b="1" dirty="0">
                <a:solidFill>
                  <a:schemeClr val="bg1"/>
                </a:solidFill>
              </a:rPr>
              <a:t>Telemedicine - Cigna</a:t>
            </a:r>
          </a:p>
        </p:txBody>
      </p:sp>
      <p:sp>
        <p:nvSpPr>
          <p:cNvPr id="8" name="TextBox 7">
            <a:extLst>
              <a:ext uri="{FF2B5EF4-FFF2-40B4-BE49-F238E27FC236}">
                <a16:creationId xmlns:a16="http://schemas.microsoft.com/office/drawing/2014/main" id="{A5CC6A61-3EBC-948B-931E-A1E5CB7F3C2C}"/>
              </a:ext>
            </a:extLst>
          </p:cNvPr>
          <p:cNvSpPr txBox="1"/>
          <p:nvPr/>
        </p:nvSpPr>
        <p:spPr>
          <a:xfrm>
            <a:off x="886692" y="2288197"/>
            <a:ext cx="5168264" cy="369332"/>
          </a:xfrm>
          <a:prstGeom prst="rect">
            <a:avLst/>
          </a:prstGeom>
          <a:noFill/>
        </p:spPr>
        <p:txBody>
          <a:bodyPr wrap="square" rtlCol="0">
            <a:spAutoFit/>
          </a:bodyPr>
          <a:lstStyle/>
          <a:p>
            <a:r>
              <a:rPr lang="en-US" dirty="0"/>
              <a:t>Care for issues like:</a:t>
            </a:r>
          </a:p>
        </p:txBody>
      </p:sp>
      <p:sp>
        <p:nvSpPr>
          <p:cNvPr id="13" name="TextBox 12">
            <a:extLst>
              <a:ext uri="{FF2B5EF4-FFF2-40B4-BE49-F238E27FC236}">
                <a16:creationId xmlns:a16="http://schemas.microsoft.com/office/drawing/2014/main" id="{A663760B-8770-24E2-C577-5BEBDD2AC371}"/>
              </a:ext>
            </a:extLst>
          </p:cNvPr>
          <p:cNvSpPr txBox="1"/>
          <p:nvPr/>
        </p:nvSpPr>
        <p:spPr>
          <a:xfrm>
            <a:off x="995208" y="2593879"/>
            <a:ext cx="5310392" cy="2862322"/>
          </a:xfrm>
          <a:prstGeom prst="rect">
            <a:avLst/>
          </a:prstGeom>
          <a:noFill/>
        </p:spPr>
        <p:txBody>
          <a:bodyPr wrap="square" numCol="2" rtlCol="0">
            <a:spAutoFit/>
          </a:bodyPr>
          <a:lstStyle/>
          <a:p>
            <a:pPr marL="285750" indent="-285750">
              <a:buFont typeface="Arial" panose="020B0604020202020204" pitchFamily="34" charset="0"/>
              <a:buChar char="•"/>
            </a:pPr>
            <a:r>
              <a:rPr lang="en-US" dirty="0"/>
              <a:t>Respiratory Infections</a:t>
            </a:r>
          </a:p>
          <a:p>
            <a:pPr marL="285750" indent="-285750">
              <a:buFont typeface="Arial" panose="020B0604020202020204" pitchFamily="34" charset="0"/>
              <a:buChar char="•"/>
            </a:pPr>
            <a:r>
              <a:rPr lang="en-US" dirty="0"/>
              <a:t>Bronchitis</a:t>
            </a:r>
          </a:p>
          <a:p>
            <a:pPr marL="285750" indent="-285750">
              <a:buFont typeface="Arial" panose="020B0604020202020204" pitchFamily="34" charset="0"/>
              <a:buChar char="•"/>
            </a:pPr>
            <a:r>
              <a:rPr lang="en-US" dirty="0"/>
              <a:t>Urinary Tract Infections</a:t>
            </a:r>
          </a:p>
          <a:p>
            <a:pPr marL="285750" indent="-285750">
              <a:buFont typeface="Arial" panose="020B0604020202020204" pitchFamily="34" charset="0"/>
              <a:buChar char="•"/>
            </a:pPr>
            <a:r>
              <a:rPr lang="en-US" dirty="0"/>
              <a:t>Pharyngitis</a:t>
            </a:r>
          </a:p>
          <a:p>
            <a:pPr marL="285750" indent="-285750">
              <a:buFont typeface="Arial" panose="020B0604020202020204" pitchFamily="34" charset="0"/>
              <a:buChar char="•"/>
            </a:pPr>
            <a:r>
              <a:rPr lang="en-US" dirty="0"/>
              <a:t>Rashes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Pink Eye</a:t>
            </a:r>
          </a:p>
          <a:p>
            <a:pPr marL="285750" indent="-285750">
              <a:buFont typeface="Arial" panose="020B0604020202020204" pitchFamily="34" charset="0"/>
              <a:buChar char="•"/>
            </a:pPr>
            <a:r>
              <a:rPr lang="en-US" dirty="0"/>
              <a:t>Cough</a:t>
            </a:r>
          </a:p>
          <a:p>
            <a:pPr marL="285750" indent="-285750">
              <a:buFont typeface="Arial" panose="020B0604020202020204" pitchFamily="34" charset="0"/>
              <a:buChar char="•"/>
            </a:pPr>
            <a:r>
              <a:rPr lang="en-US" dirty="0"/>
              <a:t>Flu</a:t>
            </a:r>
          </a:p>
          <a:p>
            <a:pPr marL="285750" indent="-285750">
              <a:buFont typeface="Arial" panose="020B0604020202020204" pitchFamily="34" charset="0"/>
              <a:buChar char="•"/>
            </a:pPr>
            <a:r>
              <a:rPr lang="en-US" dirty="0"/>
              <a:t>Stuffy Head</a:t>
            </a:r>
          </a:p>
          <a:p>
            <a:pPr marL="285750" indent="-285750">
              <a:buFont typeface="Arial" panose="020B0604020202020204" pitchFamily="34" charset="0"/>
              <a:buChar char="•"/>
            </a:pPr>
            <a:r>
              <a:rPr lang="en-US" dirty="0"/>
              <a:t>Allergies</a:t>
            </a:r>
          </a:p>
        </p:txBody>
      </p:sp>
      <p:pic>
        <p:nvPicPr>
          <p:cNvPr id="3" name="Picture 2">
            <a:extLst>
              <a:ext uri="{FF2B5EF4-FFF2-40B4-BE49-F238E27FC236}">
                <a16:creationId xmlns:a16="http://schemas.microsoft.com/office/drawing/2014/main" id="{0BAEF210-1B9B-88D8-C3D4-86B3DFC3C6C0}"/>
              </a:ext>
            </a:extLst>
          </p:cNvPr>
          <p:cNvPicPr>
            <a:picLocks noChangeAspect="1"/>
          </p:cNvPicPr>
          <p:nvPr/>
        </p:nvPicPr>
        <p:blipFill rotWithShape="1">
          <a:blip r:embed="rId3"/>
          <a:srcRect t="15796" b="21786"/>
          <a:stretch/>
        </p:blipFill>
        <p:spPr>
          <a:xfrm>
            <a:off x="1050621" y="4025040"/>
            <a:ext cx="3551811" cy="1673194"/>
          </a:xfrm>
          <a:prstGeom prst="rect">
            <a:avLst/>
          </a:prstGeom>
        </p:spPr>
      </p:pic>
      <p:sp>
        <p:nvSpPr>
          <p:cNvPr id="4" name="TextBox 3">
            <a:extLst>
              <a:ext uri="{FF2B5EF4-FFF2-40B4-BE49-F238E27FC236}">
                <a16:creationId xmlns:a16="http://schemas.microsoft.com/office/drawing/2014/main" id="{D9A7E830-C13A-DE1B-304A-177938DA9FC9}"/>
              </a:ext>
            </a:extLst>
          </p:cNvPr>
          <p:cNvSpPr txBox="1"/>
          <p:nvPr/>
        </p:nvSpPr>
        <p:spPr>
          <a:xfrm>
            <a:off x="995209" y="1617736"/>
            <a:ext cx="4066320" cy="584775"/>
          </a:xfrm>
          <a:prstGeom prst="rect">
            <a:avLst/>
          </a:prstGeom>
          <a:noFill/>
        </p:spPr>
        <p:txBody>
          <a:bodyPr wrap="square" rtlCol="0">
            <a:spAutoFit/>
          </a:bodyPr>
          <a:lstStyle/>
          <a:p>
            <a:pPr algn="ctr"/>
            <a:r>
              <a:rPr lang="en-US" sz="3200" b="1" i="1" dirty="0">
                <a:solidFill>
                  <a:srgbClr val="002060"/>
                </a:solidFill>
              </a:rPr>
              <a:t>Available 24/7</a:t>
            </a:r>
          </a:p>
        </p:txBody>
      </p:sp>
      <p:pic>
        <p:nvPicPr>
          <p:cNvPr id="11" name="Picture 10">
            <a:extLst>
              <a:ext uri="{FF2B5EF4-FFF2-40B4-BE49-F238E27FC236}">
                <a16:creationId xmlns:a16="http://schemas.microsoft.com/office/drawing/2014/main" id="{803CDA21-8EAF-0F87-19E1-A35465C75829}"/>
              </a:ext>
            </a:extLst>
          </p:cNvPr>
          <p:cNvPicPr>
            <a:picLocks noChangeAspect="1"/>
          </p:cNvPicPr>
          <p:nvPr/>
        </p:nvPicPr>
        <p:blipFill>
          <a:blip r:embed="rId4"/>
          <a:stretch>
            <a:fillRect/>
          </a:stretch>
        </p:blipFill>
        <p:spPr>
          <a:xfrm>
            <a:off x="6859231" y="3927354"/>
            <a:ext cx="4337561" cy="2377440"/>
          </a:xfrm>
          <a:prstGeom prst="rect">
            <a:avLst/>
          </a:prstGeom>
        </p:spPr>
      </p:pic>
      <p:pic>
        <p:nvPicPr>
          <p:cNvPr id="19" name="Picture 18">
            <a:extLst>
              <a:ext uri="{FF2B5EF4-FFF2-40B4-BE49-F238E27FC236}">
                <a16:creationId xmlns:a16="http://schemas.microsoft.com/office/drawing/2014/main" id="{84372ABC-103E-E50A-617E-6F2E0AAC3869}"/>
              </a:ext>
            </a:extLst>
          </p:cNvPr>
          <p:cNvPicPr>
            <a:picLocks noChangeAspect="1"/>
          </p:cNvPicPr>
          <p:nvPr/>
        </p:nvPicPr>
        <p:blipFill>
          <a:blip r:embed="rId5"/>
          <a:stretch>
            <a:fillRect/>
          </a:stretch>
        </p:blipFill>
        <p:spPr>
          <a:xfrm>
            <a:off x="5614655" y="1825593"/>
            <a:ext cx="3886201" cy="1554480"/>
          </a:xfrm>
          <a:prstGeom prst="rect">
            <a:avLst/>
          </a:prstGeom>
        </p:spPr>
      </p:pic>
      <p:pic>
        <p:nvPicPr>
          <p:cNvPr id="21" name="Picture 20">
            <a:extLst>
              <a:ext uri="{FF2B5EF4-FFF2-40B4-BE49-F238E27FC236}">
                <a16:creationId xmlns:a16="http://schemas.microsoft.com/office/drawing/2014/main" id="{8A82BF69-185F-D2C2-0DE1-8B90F0A915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32995" y="6309360"/>
            <a:ext cx="1359005" cy="548640"/>
          </a:xfrm>
          <a:prstGeom prst="rect">
            <a:avLst/>
          </a:prstGeom>
        </p:spPr>
      </p:pic>
    </p:spTree>
    <p:extLst>
      <p:ext uri="{BB962C8B-B14F-4D97-AF65-F5344CB8AC3E}">
        <p14:creationId xmlns:p14="http://schemas.microsoft.com/office/powerpoint/2010/main" val="736015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980BFF797C8A43A29EDC5A666CCEBB" ma:contentTypeVersion="21" ma:contentTypeDescription="Create a new document." ma:contentTypeScope="" ma:versionID="6b063386183cbadfe43a742816dc2e73">
  <xsd:schema xmlns:xsd="http://www.w3.org/2001/XMLSchema" xmlns:xs="http://www.w3.org/2001/XMLSchema" xmlns:p="http://schemas.microsoft.com/office/2006/metadata/properties" xmlns:ns2="df5f1c64-a2d3-4332-9f8d-c8619b2cba23" xmlns:ns3="0a71efb1-5250-41f9-9a5a-0cbae10a56dd" targetNamespace="http://schemas.microsoft.com/office/2006/metadata/properties" ma:root="true" ma:fieldsID="c5b68fd23e28357e5594e7442195b3eb" ns2:_="" ns3:_="">
    <xsd:import namespace="df5f1c64-a2d3-4332-9f8d-c8619b2cba23"/>
    <xsd:import namespace="0a71efb1-5250-41f9-9a5a-0cbae10a56dd"/>
    <xsd:element name="properties">
      <xsd:complexType>
        <xsd:sequence>
          <xsd:element name="documentManagement">
            <xsd:complexType>
              <xsd:all>
                <xsd:element ref="ns2:test"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Link"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f1c64-a2d3-4332-9f8d-c8619b2cba23" elementFormDefault="qualified">
    <xsd:import namespace="http://schemas.microsoft.com/office/2006/documentManagement/types"/>
    <xsd:import namespace="http://schemas.microsoft.com/office/infopath/2007/PartnerControls"/>
    <xsd:element name="test" ma:index="2" nillable="true" ma:displayName="test" ma:format="DateTime" ma:internalName="test" ma:readOnly="false">
      <xsd:simpleType>
        <xsd:restriction base="dms:DateTime"/>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hidden="true"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38fdedc-b272-477a-bf77-2e9ca0abd3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Link" ma:index="26"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71efb1-5250-41f9-9a5a-0cbae10a56dd" elementFormDefault="qualified">
    <xsd:import namespace="http://schemas.microsoft.com/office/2006/documentManagement/types"/>
    <xsd:import namespace="http://schemas.microsoft.com/office/infopath/2007/PartnerControls"/>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48a27664-d785-459c-ac4e-4a0a4e033b04}" ma:internalName="TaxCatchAll" ma:readOnly="false" ma:showField="CatchAllData" ma:web="0a71efb1-5250-41f9-9a5a-0cbae10a56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a71efb1-5250-41f9-9a5a-0cbae10a56dd" xsi:nil="true"/>
    <test xmlns="df5f1c64-a2d3-4332-9f8d-c8619b2cba23" xsi:nil="true"/>
    <lcf76f155ced4ddcb4097134ff3c332f xmlns="df5f1c64-a2d3-4332-9f8d-c8619b2cba23">
      <Terms xmlns="http://schemas.microsoft.com/office/infopath/2007/PartnerControls"/>
    </lcf76f155ced4ddcb4097134ff3c332f>
    <Link xmlns="df5f1c64-a2d3-4332-9f8d-c8619b2cba23">
      <Url xsi:nil="true"/>
      <Description xsi:nil="true"/>
    </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0E4B61-60E2-4726-83EE-2466EBA0F1C0}">
  <ds:schemaRefs>
    <ds:schemaRef ds:uri="0a71efb1-5250-41f9-9a5a-0cbae10a56dd"/>
    <ds:schemaRef ds:uri="df5f1c64-a2d3-4332-9f8d-c8619b2cba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A4EDC0E-7B0A-4954-B850-7D8698C69DF5}">
  <ds:schemaRefs>
    <ds:schemaRef ds:uri="0a71efb1-5250-41f9-9a5a-0cbae10a56dd"/>
    <ds:schemaRef ds:uri="http://purl.org/dc/dcmitype/"/>
    <ds:schemaRef ds:uri="http://schemas.microsoft.com/office/infopath/2007/PartnerControls"/>
    <ds:schemaRef ds:uri="http://purl.org/dc/elements/1.1/"/>
    <ds:schemaRef ds:uri="http://schemas.microsoft.com/office/2006/metadata/properties"/>
    <ds:schemaRef ds:uri="df5f1c64-a2d3-4332-9f8d-c8619b2cba23"/>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D44348B-6007-4881-8302-0ABC7C3DCC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1042</TotalTime>
  <Words>991</Words>
  <Application>Microsoft Office PowerPoint</Application>
  <PresentationFormat>Widescreen</PresentationFormat>
  <Paragraphs>197</Paragraphs>
  <Slides>33</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Arial</vt:lpstr>
      <vt:lpstr>Calibri</vt:lpstr>
      <vt:lpstr>Calibri Light</vt:lpstr>
      <vt:lpstr>Helvetica</vt:lpstr>
      <vt:lpstr>Segoe UI</vt:lpstr>
      <vt:lpstr>Wingdings</vt:lpstr>
      <vt:lpstr>Office Theme</vt:lpstr>
      <vt:lpstr>Worksheet</vt:lpstr>
      <vt:lpstr>PowerPoint Presentation</vt:lpstr>
      <vt:lpstr>Open Enrollment for 2025</vt:lpstr>
      <vt:lpstr>PowerPoint Presentation</vt:lpstr>
      <vt:lpstr>Open Enrollment Resources</vt:lpstr>
      <vt:lpstr>Open Enrollment Resources</vt:lpstr>
      <vt:lpstr>Medical Plan Information</vt:lpstr>
      <vt:lpstr>PowerPoint Presentation</vt:lpstr>
      <vt:lpstr>PowerPoint Presentation</vt:lpstr>
      <vt:lpstr>Telemedicine - Cigna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Medicare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Enrollment for 2023</dc:title>
  <dc:creator>Keefe, Johanna</dc:creator>
  <cp:lastModifiedBy>Kelly, Bethany</cp:lastModifiedBy>
  <cp:revision>9</cp:revision>
  <dcterms:created xsi:type="dcterms:W3CDTF">2022-10-31T18:28:23Z</dcterms:created>
  <dcterms:modified xsi:type="dcterms:W3CDTF">2024-12-03T16:33:49Z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0x0101000B980BFF797C8A43A29EDC5A666CCEBB</vt:lpwstr>
  </property>
  <property fmtid="{D5CDD505-2E9C-101B-9397-08002B2CF9AE}" pid="3" name="MediaServiceImageTags">
    <vt:lpwstr/>
  </property>
</Properties>
</file>