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4"/>
  </p:normalViewPr>
  <p:slideViewPr>
    <p:cSldViewPr snapToGrid="0" snapToObjects="1">
      <p:cViewPr varScale="1">
        <p:scale>
          <a:sx n="79" d="100"/>
          <a:sy n="79" d="100"/>
        </p:scale>
        <p:origin x="10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37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179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179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088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6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pecialty.Pharmacy@Hitchcock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Dartmouth-Hitchcock Specialty Pharmacy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Better Specialty Pharmacy Experience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25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Specialty Pharmacy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Welcome to the Dartmouth-Hitchcock (D-H) Specialty </a:t>
            </a:r>
            <a:r>
              <a:rPr lang="en-US" dirty="0" smtClean="0"/>
              <a:t>Pharmacy.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Our specialty-trained pharmacists are available to provide personalized care to patients with complex medical conditions such as cancer, rheumatoid arthritis, and cystic fibrosis. </a:t>
            </a:r>
          </a:p>
          <a:p>
            <a:pPr marL="0" indent="0">
              <a:buNone/>
            </a:pPr>
            <a:r>
              <a:rPr lang="en-US" dirty="0"/>
              <a:t>Specialty medications that treat these conditions are typically more expensive and can require special storage conditions or additional administration instructions.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74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the D-H Specialty Pharmacy?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D-H Specialty Pharmacy will:</a:t>
            </a:r>
          </a:p>
          <a:p>
            <a:pPr lvl="1"/>
            <a:r>
              <a:rPr lang="en-US" dirty="0"/>
              <a:t>Contact you within 24 hours of receiving the e-prescribed prescription and perform a benefits investigation </a:t>
            </a:r>
          </a:p>
          <a:p>
            <a:pPr lvl="1"/>
            <a:r>
              <a:rPr lang="en-US" dirty="0"/>
              <a:t>Process all prior authorizations for specialty medications sent to D-H </a:t>
            </a:r>
            <a:r>
              <a:rPr lang="en-US" dirty="0" smtClean="0"/>
              <a:t>Pharmacy</a:t>
            </a:r>
            <a:endParaRPr lang="en-US" dirty="0"/>
          </a:p>
          <a:p>
            <a:pPr lvl="2"/>
            <a:r>
              <a:rPr lang="en-US" dirty="0"/>
              <a:t>For many claims this process takes 24-72 hours</a:t>
            </a:r>
          </a:p>
          <a:p>
            <a:pPr lvl="1"/>
            <a:r>
              <a:rPr lang="en-US" dirty="0"/>
              <a:t>Obtain copay and financial assistance as necessary</a:t>
            </a:r>
          </a:p>
          <a:p>
            <a:pPr lvl="1"/>
            <a:r>
              <a:rPr lang="en-US" dirty="0"/>
              <a:t>Deliver in-depth counseling and medication education   </a:t>
            </a:r>
          </a:p>
          <a:p>
            <a:pPr lvl="1"/>
            <a:r>
              <a:rPr lang="en-US" dirty="0"/>
              <a:t>Monitor patient adherence and side effects throughout therapy  </a:t>
            </a:r>
          </a:p>
          <a:p>
            <a:pPr lvl="1"/>
            <a:r>
              <a:rPr lang="en-US" dirty="0"/>
              <a:t>Provide refill reminders, giving you an opportunity to interact 1 on 1 with the Pharmacist at every fill </a:t>
            </a:r>
          </a:p>
          <a:p>
            <a:pPr lvl="1"/>
            <a:r>
              <a:rPr lang="en-US" dirty="0"/>
              <a:t>Have pharmacists available to you 24 hours a day, 7 </a:t>
            </a:r>
            <a:r>
              <a:rPr lang="en-US" dirty="0" smtClean="0"/>
              <a:t>days </a:t>
            </a:r>
            <a:r>
              <a:rPr lang="en-US" dirty="0"/>
              <a:t>a week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23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Our Pharmacists can:</a:t>
            </a:r>
          </a:p>
          <a:p>
            <a:pPr lvl="1"/>
            <a:r>
              <a:rPr lang="en-US" dirty="0"/>
              <a:t>Teach you how to take your medication</a:t>
            </a:r>
          </a:p>
          <a:p>
            <a:pPr lvl="1"/>
            <a:r>
              <a:rPr lang="en-US" dirty="0"/>
              <a:t>Remind you when its time to refill</a:t>
            </a:r>
          </a:p>
          <a:p>
            <a:pPr lvl="1"/>
            <a:r>
              <a:rPr lang="en-US" dirty="0"/>
              <a:t>Check for potential interactions with other medications</a:t>
            </a:r>
          </a:p>
          <a:p>
            <a:pPr lvl="1"/>
            <a:r>
              <a:rPr lang="en-US" dirty="0"/>
              <a:t>Advise you on what to do if a dose is missed </a:t>
            </a:r>
          </a:p>
          <a:p>
            <a:pPr lvl="1"/>
            <a:r>
              <a:rPr lang="en-US" dirty="0"/>
              <a:t>Teach you how to store your medication</a:t>
            </a:r>
          </a:p>
          <a:p>
            <a:pPr lvl="1"/>
            <a:r>
              <a:rPr lang="en-US" dirty="0"/>
              <a:t>Advise you on possible side effects</a:t>
            </a:r>
          </a:p>
          <a:p>
            <a:pPr lvl="1"/>
            <a:r>
              <a:rPr lang="en-US" dirty="0"/>
              <a:t>Teach you safe drug disposal</a:t>
            </a:r>
          </a:p>
          <a:p>
            <a:pPr lvl="1"/>
            <a:r>
              <a:rPr lang="en-US" dirty="0"/>
              <a:t>Communicate with your provider and nurse in real-time </a:t>
            </a:r>
          </a:p>
          <a:p>
            <a:pPr lvl="1"/>
            <a:r>
              <a:rPr lang="en-US" dirty="0"/>
              <a:t>Answer all of your </a:t>
            </a: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12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D-H Specialty Pharmacy offers free mail order delivery via FedEx or </a:t>
            </a:r>
            <a:r>
              <a:rPr lang="en-US" dirty="0" err="1"/>
              <a:t>USPS</a:t>
            </a:r>
            <a:endParaRPr lang="en-US" dirty="0"/>
          </a:p>
          <a:p>
            <a:pPr lvl="1"/>
            <a:r>
              <a:rPr lang="en-US" dirty="0"/>
              <a:t>Refrigerated orders are shipped via FedEx Overnight to maintain the medication's integrity </a:t>
            </a:r>
          </a:p>
          <a:p>
            <a:r>
              <a:rPr lang="en-US" dirty="0"/>
              <a:t>We are New Hampshire’s only brick and mortar specialty pharmacy. We offer the option to come into the pharmacy for same day pick up as well</a:t>
            </a:r>
          </a:p>
          <a:p>
            <a:r>
              <a:rPr lang="en-US" dirty="0"/>
              <a:t>Supplies such as sharps containers, alcohol swabs, etc. are also available at no cost to </a:t>
            </a:r>
            <a:r>
              <a:rPr lang="en-US" dirty="0" smtClean="0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60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Accreditations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D-H Specialty Pharmacy’s commitment to quality and patient satisfaction is evidenced by the demanding national accreditations that we hold. We are currently accredited by: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err="1"/>
              <a:t>URAC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sz="2000" dirty="0"/>
              <a:t>Accredited since October 2017 for Specialty Pharmacy</a:t>
            </a:r>
          </a:p>
          <a:p>
            <a:endParaRPr lang="en-US" dirty="0"/>
          </a:p>
        </p:txBody>
      </p:sp>
      <p:pic>
        <p:nvPicPr>
          <p:cNvPr id="4" name="Picture 2" descr="URAC Accreditation 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3617195"/>
            <a:ext cx="1066800" cy="176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45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Please don’t hesitate to reach out to the D-H Specialty with any questions or concerns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E-mail: </a:t>
            </a:r>
            <a:r>
              <a:rPr lang="en-US" dirty="0">
                <a:hlinkClick r:id="rId2"/>
              </a:rPr>
              <a:t>Specialty.Pharmacy@Hitchcock.org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Phone: 855-280-3893</a:t>
            </a:r>
          </a:p>
        </p:txBody>
      </p:sp>
    </p:spTree>
    <p:extLst>
      <p:ext uri="{BB962C8B-B14F-4D97-AF65-F5344CB8AC3E}">
        <p14:creationId xmlns:p14="http://schemas.microsoft.com/office/powerpoint/2010/main" val="1443746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D1318C95-576B-4D39-896E-7D3E92D1A421}" vid="{B6F47636-5043-4FD7-9622-9DEE219BE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Presentation5</Template>
  <TotalTime>6</TotalTime>
  <Words>329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Office Theme</vt:lpstr>
      <vt:lpstr>Dartmouth-Hitchcock Specialty Pharmacy</vt:lpstr>
      <vt:lpstr>Specialty Pharmacy Introduction</vt:lpstr>
      <vt:lpstr>Why the D-H Specialty Pharmacy?</vt:lpstr>
      <vt:lpstr>Clinical Management</vt:lpstr>
      <vt:lpstr>Delivery Options</vt:lpstr>
      <vt:lpstr>Accreditations</vt:lpstr>
      <vt:lpstr>Any Questions?</vt:lpstr>
    </vt:vector>
  </TitlesOfParts>
  <Company>Dartmouth-Hitchcock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Dartmouth-Hitchcock Specialty Pharmacy</dc:title>
  <dc:creator>Curtis A. Gibbon</dc:creator>
  <cp:lastModifiedBy>Curtis A. Gibbon</cp:lastModifiedBy>
  <cp:revision>1</cp:revision>
  <dcterms:created xsi:type="dcterms:W3CDTF">2018-10-25T17:30:03Z</dcterms:created>
  <dcterms:modified xsi:type="dcterms:W3CDTF">2018-10-25T17:36:40Z</dcterms:modified>
</cp:coreProperties>
</file>