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8" r:id="rId5"/>
  </p:sldMasterIdLst>
  <p:notesMasterIdLst>
    <p:notesMasterId r:id="rId15"/>
  </p:notesMasterIdLst>
  <p:sldIdLst>
    <p:sldId id="256" r:id="rId6"/>
    <p:sldId id="257" r:id="rId7"/>
    <p:sldId id="260" r:id="rId8"/>
    <p:sldId id="259" r:id="rId9"/>
    <p:sldId id="261" r:id="rId10"/>
    <p:sldId id="262"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A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6F8E2-58D1-46B7-96B2-38CA7A8058AF}" v="29" dt="2021-02-25T14:12:42.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6"/>
    <p:restoredTop sz="96405"/>
  </p:normalViewPr>
  <p:slideViewPr>
    <p:cSldViewPr snapToGrid="0" snapToObjects="1">
      <p:cViewPr varScale="1">
        <p:scale>
          <a:sx n="67" d="100"/>
          <a:sy n="67" d="100"/>
        </p:scale>
        <p:origin x="1056" y="44"/>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Carlson" userId="66974c29-83e8-47f8-9925-bc794c8fc946" providerId="ADAL" clId="{0726F8E2-58D1-46B7-96B2-38CA7A8058AF}"/>
    <pc:docChg chg="undo custSel addSld delSld modSld">
      <pc:chgData name="Jessica Carlson" userId="66974c29-83e8-47f8-9925-bc794c8fc946" providerId="ADAL" clId="{0726F8E2-58D1-46B7-96B2-38CA7A8058AF}" dt="2021-02-25T15:29:37.669" v="2295" actId="2711"/>
      <pc:docMkLst>
        <pc:docMk/>
      </pc:docMkLst>
      <pc:sldChg chg="addSp delSp modSp mod modClrScheme chgLayout">
        <pc:chgData name="Jessica Carlson" userId="66974c29-83e8-47f8-9925-bc794c8fc946" providerId="ADAL" clId="{0726F8E2-58D1-46B7-96B2-38CA7A8058AF}" dt="2021-02-25T14:14:07.077" v="2243" actId="14100"/>
        <pc:sldMkLst>
          <pc:docMk/>
          <pc:sldMk cId="2616218498" sldId="256"/>
        </pc:sldMkLst>
        <pc:spChg chg="mod ord">
          <ac:chgData name="Jessica Carlson" userId="66974c29-83e8-47f8-9925-bc794c8fc946" providerId="ADAL" clId="{0726F8E2-58D1-46B7-96B2-38CA7A8058AF}" dt="2021-02-24T20:31:52.458" v="72" actId="20577"/>
          <ac:spMkLst>
            <pc:docMk/>
            <pc:sldMk cId="2616218498" sldId="256"/>
            <ac:spMk id="2" creationId="{829C9D39-4284-4677-81F5-3389F729F5CB}"/>
          </ac:spMkLst>
        </pc:spChg>
        <pc:spChg chg="del mod ord">
          <ac:chgData name="Jessica Carlson" userId="66974c29-83e8-47f8-9925-bc794c8fc946" providerId="ADAL" clId="{0726F8E2-58D1-46B7-96B2-38CA7A8058AF}" dt="2021-02-24T20:23:11.559" v="30" actId="700"/>
          <ac:spMkLst>
            <pc:docMk/>
            <pc:sldMk cId="2616218498" sldId="256"/>
            <ac:spMk id="3" creationId="{297775BC-3DB1-416A-B23D-44AA6C65C618}"/>
          </ac:spMkLst>
        </pc:spChg>
        <pc:spChg chg="add mod ord">
          <ac:chgData name="Jessica Carlson" userId="66974c29-83e8-47f8-9925-bc794c8fc946" providerId="ADAL" clId="{0726F8E2-58D1-46B7-96B2-38CA7A8058AF}" dt="2021-02-25T14:14:07.077" v="2243" actId="14100"/>
          <ac:spMkLst>
            <pc:docMk/>
            <pc:sldMk cId="2616218498" sldId="256"/>
            <ac:spMk id="4" creationId="{E8C8144E-D60E-4F0E-8910-CB35CC1A40D7}"/>
          </ac:spMkLst>
        </pc:spChg>
      </pc:sldChg>
      <pc:sldChg chg="addSp delSp modSp new mod modClrScheme chgLayout">
        <pc:chgData name="Jessica Carlson" userId="66974c29-83e8-47f8-9925-bc794c8fc946" providerId="ADAL" clId="{0726F8E2-58D1-46B7-96B2-38CA7A8058AF}" dt="2021-02-24T20:41:20.811" v="507" actId="27636"/>
        <pc:sldMkLst>
          <pc:docMk/>
          <pc:sldMk cId="3797192978" sldId="257"/>
        </pc:sldMkLst>
        <pc:spChg chg="del mod ord">
          <ac:chgData name="Jessica Carlson" userId="66974c29-83e8-47f8-9925-bc794c8fc946" providerId="ADAL" clId="{0726F8E2-58D1-46B7-96B2-38CA7A8058AF}" dt="2021-02-24T20:23:43.488" v="32" actId="700"/>
          <ac:spMkLst>
            <pc:docMk/>
            <pc:sldMk cId="3797192978" sldId="257"/>
            <ac:spMk id="2" creationId="{43AEEE54-4158-4CC9-8084-240131DC6D7C}"/>
          </ac:spMkLst>
        </pc:spChg>
        <pc:spChg chg="del mod ord">
          <ac:chgData name="Jessica Carlson" userId="66974c29-83e8-47f8-9925-bc794c8fc946" providerId="ADAL" clId="{0726F8E2-58D1-46B7-96B2-38CA7A8058AF}" dt="2021-02-24T20:23:43.488" v="32" actId="700"/>
          <ac:spMkLst>
            <pc:docMk/>
            <pc:sldMk cId="3797192978" sldId="257"/>
            <ac:spMk id="3" creationId="{7EDA9A87-F7D8-4298-A376-B33996235481}"/>
          </ac:spMkLst>
        </pc:spChg>
        <pc:spChg chg="add mod ord">
          <ac:chgData name="Jessica Carlson" userId="66974c29-83e8-47f8-9925-bc794c8fc946" providerId="ADAL" clId="{0726F8E2-58D1-46B7-96B2-38CA7A8058AF}" dt="2021-02-24T20:24:00.102" v="53" actId="20577"/>
          <ac:spMkLst>
            <pc:docMk/>
            <pc:sldMk cId="3797192978" sldId="257"/>
            <ac:spMk id="4" creationId="{7BDF26F1-39F9-4B95-B1FB-18B56205075A}"/>
          </ac:spMkLst>
        </pc:spChg>
        <pc:spChg chg="add mod ord">
          <ac:chgData name="Jessica Carlson" userId="66974c29-83e8-47f8-9925-bc794c8fc946" providerId="ADAL" clId="{0726F8E2-58D1-46B7-96B2-38CA7A8058AF}" dt="2021-02-24T20:41:20.811" v="507" actId="27636"/>
          <ac:spMkLst>
            <pc:docMk/>
            <pc:sldMk cId="3797192978" sldId="257"/>
            <ac:spMk id="5" creationId="{752CB523-13A8-43AB-927E-D4957754F110}"/>
          </ac:spMkLst>
        </pc:spChg>
      </pc:sldChg>
      <pc:sldChg chg="modSp new del mod">
        <pc:chgData name="Jessica Carlson" userId="66974c29-83e8-47f8-9925-bc794c8fc946" providerId="ADAL" clId="{0726F8E2-58D1-46B7-96B2-38CA7A8058AF}" dt="2021-02-24T20:59:39.107" v="886" actId="2696"/>
        <pc:sldMkLst>
          <pc:docMk/>
          <pc:sldMk cId="1163249333" sldId="258"/>
        </pc:sldMkLst>
        <pc:spChg chg="mod">
          <ac:chgData name="Jessica Carlson" userId="66974c29-83e8-47f8-9925-bc794c8fc946" providerId="ADAL" clId="{0726F8E2-58D1-46B7-96B2-38CA7A8058AF}" dt="2021-02-24T20:35:24.894" v="297" actId="20577"/>
          <ac:spMkLst>
            <pc:docMk/>
            <pc:sldMk cId="1163249333" sldId="258"/>
            <ac:spMk id="3" creationId="{8A5C05E3-00FC-406C-A87D-54D2F0361696}"/>
          </ac:spMkLst>
        </pc:spChg>
        <pc:spChg chg="mod">
          <ac:chgData name="Jessica Carlson" userId="66974c29-83e8-47f8-9925-bc794c8fc946" providerId="ADAL" clId="{0726F8E2-58D1-46B7-96B2-38CA7A8058AF}" dt="2021-02-24T20:58:11.735" v="857" actId="20577"/>
          <ac:spMkLst>
            <pc:docMk/>
            <pc:sldMk cId="1163249333" sldId="258"/>
            <ac:spMk id="4" creationId="{39B4506B-AA94-46C4-8497-9D6F9E0ADC58}"/>
          </ac:spMkLst>
        </pc:spChg>
      </pc:sldChg>
      <pc:sldChg chg="addSp modSp new mod">
        <pc:chgData name="Jessica Carlson" userId="66974c29-83e8-47f8-9925-bc794c8fc946" providerId="ADAL" clId="{0726F8E2-58D1-46B7-96B2-38CA7A8058AF}" dt="2021-02-25T14:12:09.971" v="2173" actId="1076"/>
        <pc:sldMkLst>
          <pc:docMk/>
          <pc:sldMk cId="4077582267" sldId="259"/>
        </pc:sldMkLst>
        <pc:spChg chg="mod">
          <ac:chgData name="Jessica Carlson" userId="66974c29-83e8-47f8-9925-bc794c8fc946" providerId="ADAL" clId="{0726F8E2-58D1-46B7-96B2-38CA7A8058AF}" dt="2021-02-24T21:16:25.206" v="1231" actId="20577"/>
          <ac:spMkLst>
            <pc:docMk/>
            <pc:sldMk cId="4077582267" sldId="259"/>
            <ac:spMk id="3" creationId="{2527ABC8-4B2F-4D87-8FC8-28D037921174}"/>
          </ac:spMkLst>
        </pc:spChg>
        <pc:spChg chg="mod">
          <ac:chgData name="Jessica Carlson" userId="66974c29-83e8-47f8-9925-bc794c8fc946" providerId="ADAL" clId="{0726F8E2-58D1-46B7-96B2-38CA7A8058AF}" dt="2021-02-24T20:59:53.808" v="887" actId="207"/>
          <ac:spMkLst>
            <pc:docMk/>
            <pc:sldMk cId="4077582267" sldId="259"/>
            <ac:spMk id="4" creationId="{4B3DAE35-A34F-4ACE-B865-ED7745AB1215}"/>
          </ac:spMkLst>
        </pc:spChg>
        <pc:picChg chg="add mod">
          <ac:chgData name="Jessica Carlson" userId="66974c29-83e8-47f8-9925-bc794c8fc946" providerId="ADAL" clId="{0726F8E2-58D1-46B7-96B2-38CA7A8058AF}" dt="2021-02-25T14:12:09.971" v="2173" actId="1076"/>
          <ac:picMkLst>
            <pc:docMk/>
            <pc:sldMk cId="4077582267" sldId="259"/>
            <ac:picMk id="3074" creationId="{EB38A366-0F16-4A0A-BA53-5F39326AD8E5}"/>
          </ac:picMkLst>
        </pc:picChg>
      </pc:sldChg>
      <pc:sldChg chg="addSp modSp new mod">
        <pc:chgData name="Jessica Carlson" userId="66974c29-83e8-47f8-9925-bc794c8fc946" providerId="ADAL" clId="{0726F8E2-58D1-46B7-96B2-38CA7A8058AF}" dt="2021-02-25T14:11:23.665" v="2166" actId="1076"/>
        <pc:sldMkLst>
          <pc:docMk/>
          <pc:sldMk cId="2461221158" sldId="260"/>
        </pc:sldMkLst>
        <pc:spChg chg="mod">
          <ac:chgData name="Jessica Carlson" userId="66974c29-83e8-47f8-9925-bc794c8fc946" providerId="ADAL" clId="{0726F8E2-58D1-46B7-96B2-38CA7A8058AF}" dt="2021-02-24T21:15:28.746" v="1178" actId="20577"/>
          <ac:spMkLst>
            <pc:docMk/>
            <pc:sldMk cId="2461221158" sldId="260"/>
            <ac:spMk id="3" creationId="{BD74DD3A-16BA-4D78-90CA-68F2E9DAB559}"/>
          </ac:spMkLst>
        </pc:spChg>
        <pc:spChg chg="mod">
          <ac:chgData name="Jessica Carlson" userId="66974c29-83e8-47f8-9925-bc794c8fc946" providerId="ADAL" clId="{0726F8E2-58D1-46B7-96B2-38CA7A8058AF}" dt="2021-02-24T21:42:48.215" v="1872" actId="27636"/>
          <ac:spMkLst>
            <pc:docMk/>
            <pc:sldMk cId="2461221158" sldId="260"/>
            <ac:spMk id="4" creationId="{14D00A28-E9DE-4187-9DBD-14C55E1EA02F}"/>
          </ac:spMkLst>
        </pc:spChg>
        <pc:picChg chg="add mod">
          <ac:chgData name="Jessica Carlson" userId="66974c29-83e8-47f8-9925-bc794c8fc946" providerId="ADAL" clId="{0726F8E2-58D1-46B7-96B2-38CA7A8058AF}" dt="2021-02-25T14:11:23.665" v="2166" actId="1076"/>
          <ac:picMkLst>
            <pc:docMk/>
            <pc:sldMk cId="2461221158" sldId="260"/>
            <ac:picMk id="2050" creationId="{4F222978-3855-4F9F-B955-0DAFE584ADEF}"/>
          </ac:picMkLst>
        </pc:picChg>
      </pc:sldChg>
      <pc:sldChg chg="addSp modSp new mod">
        <pc:chgData name="Jessica Carlson" userId="66974c29-83e8-47f8-9925-bc794c8fc946" providerId="ADAL" clId="{0726F8E2-58D1-46B7-96B2-38CA7A8058AF}" dt="2021-02-25T14:12:42.607" v="2178" actId="1076"/>
        <pc:sldMkLst>
          <pc:docMk/>
          <pc:sldMk cId="709953607" sldId="261"/>
        </pc:sldMkLst>
        <pc:spChg chg="mod">
          <ac:chgData name="Jessica Carlson" userId="66974c29-83e8-47f8-9925-bc794c8fc946" providerId="ADAL" clId="{0726F8E2-58D1-46B7-96B2-38CA7A8058AF}" dt="2021-02-24T21:15:56.641" v="1202" actId="20577"/>
          <ac:spMkLst>
            <pc:docMk/>
            <pc:sldMk cId="709953607" sldId="261"/>
            <ac:spMk id="3" creationId="{BCC468CC-B345-487B-8039-0E4A7B2D59AE}"/>
          </ac:spMkLst>
        </pc:spChg>
        <pc:spChg chg="mod">
          <ac:chgData name="Jessica Carlson" userId="66974c29-83e8-47f8-9925-bc794c8fc946" providerId="ADAL" clId="{0726F8E2-58D1-46B7-96B2-38CA7A8058AF}" dt="2021-02-24T21:14:58.552" v="1151" actId="20577"/>
          <ac:spMkLst>
            <pc:docMk/>
            <pc:sldMk cId="709953607" sldId="261"/>
            <ac:spMk id="4" creationId="{8D1AF920-0E54-4AFF-9643-B4A23A4D7BFB}"/>
          </ac:spMkLst>
        </pc:spChg>
        <pc:picChg chg="add mod">
          <ac:chgData name="Jessica Carlson" userId="66974c29-83e8-47f8-9925-bc794c8fc946" providerId="ADAL" clId="{0726F8E2-58D1-46B7-96B2-38CA7A8058AF}" dt="2021-02-25T14:12:42.607" v="2178" actId="1076"/>
          <ac:picMkLst>
            <pc:docMk/>
            <pc:sldMk cId="709953607" sldId="261"/>
            <ac:picMk id="4098" creationId="{43EDEB0A-8899-47A2-A042-9C304935B700}"/>
          </ac:picMkLst>
        </pc:picChg>
      </pc:sldChg>
      <pc:sldChg chg="modSp new mod">
        <pc:chgData name="Jessica Carlson" userId="66974c29-83e8-47f8-9925-bc794c8fc946" providerId="ADAL" clId="{0726F8E2-58D1-46B7-96B2-38CA7A8058AF}" dt="2021-02-25T15:29:37.669" v="2295" actId="2711"/>
        <pc:sldMkLst>
          <pc:docMk/>
          <pc:sldMk cId="2093053235" sldId="262"/>
        </pc:sldMkLst>
        <pc:spChg chg="mod">
          <ac:chgData name="Jessica Carlson" userId="66974c29-83e8-47f8-9925-bc794c8fc946" providerId="ADAL" clId="{0726F8E2-58D1-46B7-96B2-38CA7A8058AF}" dt="2021-02-24T21:34:17.876" v="1491" actId="20577"/>
          <ac:spMkLst>
            <pc:docMk/>
            <pc:sldMk cId="2093053235" sldId="262"/>
            <ac:spMk id="3" creationId="{EEBBAD93-088F-4380-AFAB-AC1FE5D0762F}"/>
          </ac:spMkLst>
        </pc:spChg>
        <pc:spChg chg="mod">
          <ac:chgData name="Jessica Carlson" userId="66974c29-83e8-47f8-9925-bc794c8fc946" providerId="ADAL" clId="{0726F8E2-58D1-46B7-96B2-38CA7A8058AF}" dt="2021-02-25T15:29:37.669" v="2295" actId="2711"/>
          <ac:spMkLst>
            <pc:docMk/>
            <pc:sldMk cId="2093053235" sldId="262"/>
            <ac:spMk id="4" creationId="{09BC2545-285C-4C32-96CF-942722D77BAB}"/>
          </ac:spMkLst>
        </pc:spChg>
      </pc:sldChg>
      <pc:sldChg chg="addSp delSp modSp new mod modClrScheme chgLayout">
        <pc:chgData name="Jessica Carlson" userId="66974c29-83e8-47f8-9925-bc794c8fc946" providerId="ADAL" clId="{0726F8E2-58D1-46B7-96B2-38CA7A8058AF}" dt="2021-02-24T22:08:52.615" v="1900" actId="113"/>
        <pc:sldMkLst>
          <pc:docMk/>
          <pc:sldMk cId="2062818628" sldId="263"/>
        </pc:sldMkLst>
        <pc:spChg chg="mod ord">
          <ac:chgData name="Jessica Carlson" userId="66974c29-83e8-47f8-9925-bc794c8fc946" providerId="ADAL" clId="{0726F8E2-58D1-46B7-96B2-38CA7A8058AF}" dt="2021-02-24T21:22:56.876" v="1257" actId="700"/>
          <ac:spMkLst>
            <pc:docMk/>
            <pc:sldMk cId="2062818628" sldId="263"/>
            <ac:spMk id="2" creationId="{FB227412-438A-4264-910D-FEEAE861CD15}"/>
          </ac:spMkLst>
        </pc:spChg>
        <pc:spChg chg="del mod ord">
          <ac:chgData name="Jessica Carlson" userId="66974c29-83e8-47f8-9925-bc794c8fc946" providerId="ADAL" clId="{0726F8E2-58D1-46B7-96B2-38CA7A8058AF}" dt="2021-02-24T21:22:56.876" v="1257" actId="700"/>
          <ac:spMkLst>
            <pc:docMk/>
            <pc:sldMk cId="2062818628" sldId="263"/>
            <ac:spMk id="3" creationId="{78750676-67E0-4904-A3D4-F73E7E45EBD4}"/>
          </ac:spMkLst>
        </pc:spChg>
        <pc:spChg chg="del mod ord">
          <ac:chgData name="Jessica Carlson" userId="66974c29-83e8-47f8-9925-bc794c8fc946" providerId="ADAL" clId="{0726F8E2-58D1-46B7-96B2-38CA7A8058AF}" dt="2021-02-24T21:22:56.876" v="1257" actId="700"/>
          <ac:spMkLst>
            <pc:docMk/>
            <pc:sldMk cId="2062818628" sldId="263"/>
            <ac:spMk id="4" creationId="{669F91A2-A814-4847-895A-EDFEDE43EC03}"/>
          </ac:spMkLst>
        </pc:spChg>
        <pc:spChg chg="add mod ord">
          <ac:chgData name="Jessica Carlson" userId="66974c29-83e8-47f8-9925-bc794c8fc946" providerId="ADAL" clId="{0726F8E2-58D1-46B7-96B2-38CA7A8058AF}" dt="2021-02-24T21:23:06.065" v="1285" actId="20577"/>
          <ac:spMkLst>
            <pc:docMk/>
            <pc:sldMk cId="2062818628" sldId="263"/>
            <ac:spMk id="5" creationId="{452B6FA9-CBD1-411B-94BC-4B85D2E01ECE}"/>
          </ac:spMkLst>
        </pc:spChg>
        <pc:spChg chg="add mod ord">
          <ac:chgData name="Jessica Carlson" userId="66974c29-83e8-47f8-9925-bc794c8fc946" providerId="ADAL" clId="{0726F8E2-58D1-46B7-96B2-38CA7A8058AF}" dt="2021-02-24T21:23:58.756" v="1308" actId="20577"/>
          <ac:spMkLst>
            <pc:docMk/>
            <pc:sldMk cId="2062818628" sldId="263"/>
            <ac:spMk id="6" creationId="{F1A129DC-0EF0-44A1-B83B-83223DD4564C}"/>
          </ac:spMkLst>
        </pc:spChg>
        <pc:spChg chg="add mod ord">
          <ac:chgData name="Jessica Carlson" userId="66974c29-83e8-47f8-9925-bc794c8fc946" providerId="ADAL" clId="{0726F8E2-58D1-46B7-96B2-38CA7A8058AF}" dt="2021-02-24T21:22:56.876" v="1257" actId="700"/>
          <ac:spMkLst>
            <pc:docMk/>
            <pc:sldMk cId="2062818628" sldId="263"/>
            <ac:spMk id="7" creationId="{70F236EA-9F77-4ECE-B055-CC10BCE843CD}"/>
          </ac:spMkLst>
        </pc:spChg>
        <pc:spChg chg="add mod ord">
          <ac:chgData name="Jessica Carlson" userId="66974c29-83e8-47f8-9925-bc794c8fc946" providerId="ADAL" clId="{0726F8E2-58D1-46B7-96B2-38CA7A8058AF}" dt="2021-02-24T21:24:05.726" v="1321" actId="20577"/>
          <ac:spMkLst>
            <pc:docMk/>
            <pc:sldMk cId="2062818628" sldId="263"/>
            <ac:spMk id="8" creationId="{33494DF9-7B3B-40C1-8D32-361F2B633748}"/>
          </ac:spMkLst>
        </pc:spChg>
        <pc:spChg chg="add mod ord">
          <ac:chgData name="Jessica Carlson" userId="66974c29-83e8-47f8-9925-bc794c8fc946" providerId="ADAL" clId="{0726F8E2-58D1-46B7-96B2-38CA7A8058AF}" dt="2021-02-24T21:24:10.896" v="1339" actId="20577"/>
          <ac:spMkLst>
            <pc:docMk/>
            <pc:sldMk cId="2062818628" sldId="263"/>
            <ac:spMk id="9" creationId="{49893BB5-8B9B-4BF1-8FE4-B4D19C094A0C}"/>
          </ac:spMkLst>
        </pc:spChg>
        <pc:spChg chg="add mod ord">
          <ac:chgData name="Jessica Carlson" userId="66974c29-83e8-47f8-9925-bc794c8fc946" providerId="ADAL" clId="{0726F8E2-58D1-46B7-96B2-38CA7A8058AF}" dt="2021-02-24T22:08:43.462" v="1898" actId="113"/>
          <ac:spMkLst>
            <pc:docMk/>
            <pc:sldMk cId="2062818628" sldId="263"/>
            <ac:spMk id="10" creationId="{830F0CAE-A002-4ACF-A8C5-944678843DF1}"/>
          </ac:spMkLst>
        </pc:spChg>
        <pc:spChg chg="add mod ord">
          <ac:chgData name="Jessica Carlson" userId="66974c29-83e8-47f8-9925-bc794c8fc946" providerId="ADAL" clId="{0726F8E2-58D1-46B7-96B2-38CA7A8058AF}" dt="2021-02-24T22:08:48.866" v="1899" actId="113"/>
          <ac:spMkLst>
            <pc:docMk/>
            <pc:sldMk cId="2062818628" sldId="263"/>
            <ac:spMk id="11" creationId="{7E2B8F23-AF49-44D7-AB42-DD41E99F10C1}"/>
          </ac:spMkLst>
        </pc:spChg>
        <pc:spChg chg="add mod ord">
          <ac:chgData name="Jessica Carlson" userId="66974c29-83e8-47f8-9925-bc794c8fc946" providerId="ADAL" clId="{0726F8E2-58D1-46B7-96B2-38CA7A8058AF}" dt="2021-02-24T22:08:52.615" v="1900" actId="113"/>
          <ac:spMkLst>
            <pc:docMk/>
            <pc:sldMk cId="2062818628" sldId="263"/>
            <ac:spMk id="12" creationId="{9DF98F2C-0FE8-4AB8-A2CD-752C0CBBB311}"/>
          </ac:spMkLst>
        </pc:spChg>
      </pc:sldChg>
      <pc:sldChg chg="addSp delSp modSp new mod modClrScheme chgLayout">
        <pc:chgData name="Jessica Carlson" userId="66974c29-83e8-47f8-9925-bc794c8fc946" providerId="ADAL" clId="{0726F8E2-58D1-46B7-96B2-38CA7A8058AF}" dt="2021-02-25T14:03:17.115" v="2161" actId="113"/>
        <pc:sldMkLst>
          <pc:docMk/>
          <pc:sldMk cId="2965577032" sldId="264"/>
        </pc:sldMkLst>
        <pc:spChg chg="mod ord">
          <ac:chgData name="Jessica Carlson" userId="66974c29-83e8-47f8-9925-bc794c8fc946" providerId="ADAL" clId="{0726F8E2-58D1-46B7-96B2-38CA7A8058AF}" dt="2021-02-24T21:45:18.614" v="1878" actId="700"/>
          <ac:spMkLst>
            <pc:docMk/>
            <pc:sldMk cId="2965577032" sldId="264"/>
            <ac:spMk id="2" creationId="{A562AFC7-2BFA-4935-90EB-AEB8832F757E}"/>
          </ac:spMkLst>
        </pc:spChg>
        <pc:spChg chg="del mod ord">
          <ac:chgData name="Jessica Carlson" userId="66974c29-83e8-47f8-9925-bc794c8fc946" providerId="ADAL" clId="{0726F8E2-58D1-46B7-96B2-38CA7A8058AF}" dt="2021-02-24T21:45:18.614" v="1878" actId="700"/>
          <ac:spMkLst>
            <pc:docMk/>
            <pc:sldMk cId="2965577032" sldId="264"/>
            <ac:spMk id="3" creationId="{81A00049-9521-4C9C-8064-3CDFBA8FB2C0}"/>
          </ac:spMkLst>
        </pc:spChg>
        <pc:spChg chg="del mod ord">
          <ac:chgData name="Jessica Carlson" userId="66974c29-83e8-47f8-9925-bc794c8fc946" providerId="ADAL" clId="{0726F8E2-58D1-46B7-96B2-38CA7A8058AF}" dt="2021-02-24T21:45:18.614" v="1878" actId="700"/>
          <ac:spMkLst>
            <pc:docMk/>
            <pc:sldMk cId="2965577032" sldId="264"/>
            <ac:spMk id="4" creationId="{EB402101-D1DB-49E8-98DD-4D30CFC09CF5}"/>
          </ac:spMkLst>
        </pc:spChg>
        <pc:spChg chg="del">
          <ac:chgData name="Jessica Carlson" userId="66974c29-83e8-47f8-9925-bc794c8fc946" providerId="ADAL" clId="{0726F8E2-58D1-46B7-96B2-38CA7A8058AF}" dt="2021-02-24T21:45:18.614" v="1878" actId="700"/>
          <ac:spMkLst>
            <pc:docMk/>
            <pc:sldMk cId="2965577032" sldId="264"/>
            <ac:spMk id="5" creationId="{94505DBA-F7A4-4E5C-BDAE-C64FC4DE9C95}"/>
          </ac:spMkLst>
        </pc:spChg>
        <pc:spChg chg="del">
          <ac:chgData name="Jessica Carlson" userId="66974c29-83e8-47f8-9925-bc794c8fc946" providerId="ADAL" clId="{0726F8E2-58D1-46B7-96B2-38CA7A8058AF}" dt="2021-02-24T21:45:18.614" v="1878" actId="700"/>
          <ac:spMkLst>
            <pc:docMk/>
            <pc:sldMk cId="2965577032" sldId="264"/>
            <ac:spMk id="6" creationId="{827C4445-7A52-4455-ADEF-FB1926D64783}"/>
          </ac:spMkLst>
        </pc:spChg>
        <pc:spChg chg="del">
          <ac:chgData name="Jessica Carlson" userId="66974c29-83e8-47f8-9925-bc794c8fc946" providerId="ADAL" clId="{0726F8E2-58D1-46B7-96B2-38CA7A8058AF}" dt="2021-02-24T21:45:18.614" v="1878" actId="700"/>
          <ac:spMkLst>
            <pc:docMk/>
            <pc:sldMk cId="2965577032" sldId="264"/>
            <ac:spMk id="7" creationId="{7070D941-9917-44EA-A477-F48E3A2C7D50}"/>
          </ac:spMkLst>
        </pc:spChg>
        <pc:spChg chg="del">
          <ac:chgData name="Jessica Carlson" userId="66974c29-83e8-47f8-9925-bc794c8fc946" providerId="ADAL" clId="{0726F8E2-58D1-46B7-96B2-38CA7A8058AF}" dt="2021-02-24T21:45:18.614" v="1878" actId="700"/>
          <ac:spMkLst>
            <pc:docMk/>
            <pc:sldMk cId="2965577032" sldId="264"/>
            <ac:spMk id="8" creationId="{6D35B83B-BF09-488F-9D6A-9DF4732135B2}"/>
          </ac:spMkLst>
        </pc:spChg>
        <pc:spChg chg="del">
          <ac:chgData name="Jessica Carlson" userId="66974c29-83e8-47f8-9925-bc794c8fc946" providerId="ADAL" clId="{0726F8E2-58D1-46B7-96B2-38CA7A8058AF}" dt="2021-02-24T21:45:18.614" v="1878" actId="700"/>
          <ac:spMkLst>
            <pc:docMk/>
            <pc:sldMk cId="2965577032" sldId="264"/>
            <ac:spMk id="9" creationId="{7BE0BA73-ED81-4A7B-B478-5BDEF29F4051}"/>
          </ac:spMkLst>
        </pc:spChg>
        <pc:spChg chg="del">
          <ac:chgData name="Jessica Carlson" userId="66974c29-83e8-47f8-9925-bc794c8fc946" providerId="ADAL" clId="{0726F8E2-58D1-46B7-96B2-38CA7A8058AF}" dt="2021-02-24T21:45:18.614" v="1878" actId="700"/>
          <ac:spMkLst>
            <pc:docMk/>
            <pc:sldMk cId="2965577032" sldId="264"/>
            <ac:spMk id="10" creationId="{84EBCECA-C884-4A7E-88F3-1D5AF4001F7D}"/>
          </ac:spMkLst>
        </pc:spChg>
        <pc:spChg chg="add mod ord">
          <ac:chgData name="Jessica Carlson" userId="66974c29-83e8-47f8-9925-bc794c8fc946" providerId="ADAL" clId="{0726F8E2-58D1-46B7-96B2-38CA7A8058AF}" dt="2021-02-24T21:45:24.876" v="1896" actId="20577"/>
          <ac:spMkLst>
            <pc:docMk/>
            <pc:sldMk cId="2965577032" sldId="264"/>
            <ac:spMk id="11" creationId="{09D660D8-BFA8-48BF-B825-BADCFFFEC2D6}"/>
          </ac:spMkLst>
        </pc:spChg>
        <pc:spChg chg="add mod ord">
          <ac:chgData name="Jessica Carlson" userId="66974c29-83e8-47f8-9925-bc794c8fc946" providerId="ADAL" clId="{0726F8E2-58D1-46B7-96B2-38CA7A8058AF}" dt="2021-02-25T14:03:17.115" v="2161" actId="113"/>
          <ac:spMkLst>
            <pc:docMk/>
            <pc:sldMk cId="2965577032" sldId="264"/>
            <ac:spMk id="12" creationId="{25BB472C-C6F2-4902-B214-E03D6A0E1FBE}"/>
          </ac:spMkLst>
        </pc:spChg>
        <pc:picChg chg="add del mod">
          <ac:chgData name="Jessica Carlson" userId="66974c29-83e8-47f8-9925-bc794c8fc946" providerId="ADAL" clId="{0726F8E2-58D1-46B7-96B2-38CA7A8058AF}" dt="2021-02-25T14:02:15.784" v="2159"/>
          <ac:picMkLst>
            <pc:docMk/>
            <pc:sldMk cId="2965577032" sldId="264"/>
            <ac:picMk id="1026" creationId="{FB4B5F9E-AE18-4A05-A6FF-19B2C05311FB}"/>
          </ac:picMkLst>
        </pc:picChg>
      </pc:sldChg>
      <pc:sldChg chg="modSp new mod">
        <pc:chgData name="Jessica Carlson" userId="66974c29-83e8-47f8-9925-bc794c8fc946" providerId="ADAL" clId="{0726F8E2-58D1-46B7-96B2-38CA7A8058AF}" dt="2021-02-24T22:15:45.770" v="1949" actId="20577"/>
        <pc:sldMkLst>
          <pc:docMk/>
          <pc:sldMk cId="903323739" sldId="265"/>
        </pc:sldMkLst>
        <pc:spChg chg="mod">
          <ac:chgData name="Jessica Carlson" userId="66974c29-83e8-47f8-9925-bc794c8fc946" providerId="ADAL" clId="{0726F8E2-58D1-46B7-96B2-38CA7A8058AF}" dt="2021-02-24T22:14:43.879" v="1941" actId="20577"/>
          <ac:spMkLst>
            <pc:docMk/>
            <pc:sldMk cId="903323739" sldId="265"/>
            <ac:spMk id="3" creationId="{7309C3C3-30B3-4E93-B5F4-BDE95F0D3688}"/>
          </ac:spMkLst>
        </pc:spChg>
        <pc:spChg chg="mod">
          <ac:chgData name="Jessica Carlson" userId="66974c29-83e8-47f8-9925-bc794c8fc946" providerId="ADAL" clId="{0726F8E2-58D1-46B7-96B2-38CA7A8058AF}" dt="2021-02-24T22:15:45.770" v="1949" actId="20577"/>
          <ac:spMkLst>
            <pc:docMk/>
            <pc:sldMk cId="903323739" sldId="265"/>
            <ac:spMk id="4" creationId="{3CDEB405-9AA2-4CB9-91CB-C9DBAF0009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D10C0-6992-FE46-A0A2-348F6C8434C3}" type="datetimeFigureOut">
              <a:rPr lang="en-US" smtClean="0"/>
              <a:t>2/25/2021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81535-63E6-D34E-AFF3-DAC139F4B711}" type="slidenum">
              <a:rPr lang="en-US" smtClean="0"/>
              <a:t>‹#›</a:t>
            </a:fld>
            <a:endParaRPr lang="en-US"/>
          </a:p>
        </p:txBody>
      </p:sp>
    </p:spTree>
    <p:extLst>
      <p:ext uri="{BB962C8B-B14F-4D97-AF65-F5344CB8AC3E}">
        <p14:creationId xmlns:p14="http://schemas.microsoft.com/office/powerpoint/2010/main" val="420822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Message with Subhea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C97D2A-7BCE-0448-AAE5-B67C162D1350}"/>
              </a:ext>
            </a:extLst>
          </p:cNvPr>
          <p:cNvSpPr>
            <a:spLocks noGrp="1"/>
          </p:cNvSpPr>
          <p:nvPr>
            <p:ph type="ftr" sz="quarter" idx="11"/>
          </p:nvPr>
        </p:nvSpPr>
        <p:spPr>
          <a:xfrm>
            <a:off x="628650" y="6356351"/>
            <a:ext cx="4049486" cy="365125"/>
          </a:xfrm>
          <a:prstGeom prst="rect">
            <a:avLst/>
          </a:prstGeom>
        </p:spPr>
        <p:txBody>
          <a:bodyPr/>
          <a:lstStyle>
            <a:lvl1pPr>
              <a:defRPr sz="900" baseline="0"/>
            </a:lvl1pPr>
          </a:lstStyle>
          <a:p>
            <a:fld id="{FFAE2769-4BF1-EB45-AC2C-9AAF247ACD03}" type="slidenum">
              <a:rPr lang="en-US" b="1" smtClean="0">
                <a:solidFill>
                  <a:srgbClr val="DA1A32"/>
                </a:solidFill>
              </a:rPr>
              <a:pPr/>
              <a:t>‹#›</a:t>
            </a:fld>
            <a:r>
              <a:rPr lang="en-US" dirty="0"/>
              <a:t>  </a:t>
            </a:r>
            <a:r>
              <a:rPr lang="en-US" b="1" kern="6000" spc="100" dirty="0">
                <a:solidFill>
                  <a:schemeClr val="tx1"/>
                </a:solidFill>
              </a:rPr>
              <a:t>KING ARTHUR</a:t>
            </a:r>
          </a:p>
        </p:txBody>
      </p:sp>
      <p:sp>
        <p:nvSpPr>
          <p:cNvPr id="15" name="Content Placeholder 14">
            <a:extLst>
              <a:ext uri="{FF2B5EF4-FFF2-40B4-BE49-F238E27FC236}">
                <a16:creationId xmlns:a16="http://schemas.microsoft.com/office/drawing/2014/main" id="{5B555D47-EC7B-874B-89CC-240E2EE6062A}"/>
              </a:ext>
            </a:extLst>
          </p:cNvPr>
          <p:cNvSpPr>
            <a:spLocks noGrp="1"/>
          </p:cNvSpPr>
          <p:nvPr>
            <p:ph sz="quarter" idx="12"/>
          </p:nvPr>
        </p:nvSpPr>
        <p:spPr>
          <a:xfrm>
            <a:off x="628650" y="1115239"/>
            <a:ext cx="7244815" cy="365125"/>
          </a:xfrm>
          <a:prstGeom prst="rect">
            <a:avLst/>
          </a:prstGeom>
        </p:spPr>
        <p:txBody>
          <a:bodyPr tIns="0"/>
          <a:lstStyle>
            <a:lvl1pPr marL="0" indent="0">
              <a:buNone/>
              <a:defRPr>
                <a:solidFill>
                  <a:schemeClr val="accent1"/>
                </a:solidFill>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B0D598E2-E75A-4E1E-AF45-F5E7433E0536}"/>
              </a:ext>
            </a:extLst>
          </p:cNvPr>
          <p:cNvCxnSpPr/>
          <p:nvPr userDrawn="1"/>
        </p:nvCxnSpPr>
        <p:spPr>
          <a:xfrm flipH="1">
            <a:off x="628650" y="1027585"/>
            <a:ext cx="7428828"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Title 1">
            <a:extLst>
              <a:ext uri="{FF2B5EF4-FFF2-40B4-BE49-F238E27FC236}">
                <a16:creationId xmlns:a16="http://schemas.microsoft.com/office/drawing/2014/main" id="{A649E924-E63A-4218-A69E-B101CBA9E4BC}"/>
              </a:ext>
            </a:extLst>
          </p:cNvPr>
          <p:cNvSpPr>
            <a:spLocks noGrp="1"/>
          </p:cNvSpPr>
          <p:nvPr>
            <p:ph type="title" hasCustomPrompt="1"/>
          </p:nvPr>
        </p:nvSpPr>
        <p:spPr>
          <a:xfrm>
            <a:off x="628650" y="60323"/>
            <a:ext cx="7242362" cy="957488"/>
          </a:xfrm>
        </p:spPr>
        <p:txBody>
          <a:bodyPr/>
          <a:lstStyle>
            <a:lvl1pPr>
              <a:defRPr/>
            </a:lvl1pPr>
          </a:lstStyle>
          <a:p>
            <a:r>
              <a:rPr lang="en-US" dirty="0"/>
              <a:t>Single Message Slide</a:t>
            </a:r>
            <a:br>
              <a:rPr lang="en-US" dirty="0"/>
            </a:br>
            <a:r>
              <a:rPr lang="en-US" dirty="0"/>
              <a:t>Use both lines if necessary</a:t>
            </a:r>
          </a:p>
        </p:txBody>
      </p:sp>
      <p:sp>
        <p:nvSpPr>
          <p:cNvPr id="6" name="Content Placeholder 5">
            <a:extLst>
              <a:ext uri="{FF2B5EF4-FFF2-40B4-BE49-F238E27FC236}">
                <a16:creationId xmlns:a16="http://schemas.microsoft.com/office/drawing/2014/main" id="{93CCCB87-3339-4E6F-A776-44DA0562BB14}"/>
              </a:ext>
            </a:extLst>
          </p:cNvPr>
          <p:cNvSpPr>
            <a:spLocks noGrp="1"/>
          </p:cNvSpPr>
          <p:nvPr>
            <p:ph sz="quarter" idx="13"/>
          </p:nvPr>
        </p:nvSpPr>
        <p:spPr>
          <a:xfrm>
            <a:off x="625662" y="1568017"/>
            <a:ext cx="7245350" cy="4583113"/>
          </a:xfrm>
          <a:prstGeom prst="rect">
            <a:avLst/>
          </a:prstGeom>
        </p:spPr>
        <p:txBody>
          <a:bodyPr tIns="0"/>
          <a:lstStyle>
            <a:lvl1pPr>
              <a:lnSpc>
                <a:spcPct val="100000"/>
              </a:lnSpc>
              <a:defRPr/>
            </a:lvl1pPr>
            <a:lvl2pPr>
              <a:lnSpc>
                <a:spcPct val="100000"/>
              </a:lnSpc>
              <a:defRPr/>
            </a:lvl2pPr>
            <a:lvl3pPr>
              <a:lnSpc>
                <a:spcPct val="100000"/>
              </a:lnSpc>
              <a:defRPr/>
            </a:lvl3pPr>
            <a:lvl5pPr>
              <a:lnSpc>
                <a:spcPct val="100000"/>
              </a:lnSpc>
              <a:defRPr/>
            </a:lvl5pPr>
            <a:lvl6pPr>
              <a:lnSpc>
                <a:spcPct val="100000"/>
              </a:lnSpc>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96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1BBB8E-2E63-B64F-BE4E-8A15B06CCA88}"/>
              </a:ext>
            </a:extLst>
          </p:cNvPr>
          <p:cNvSpPr>
            <a:spLocks noGrp="1"/>
          </p:cNvSpPr>
          <p:nvPr>
            <p:ph type="ftr" sz="quarter" idx="10"/>
          </p:nvPr>
        </p:nvSpPr>
        <p:spPr/>
        <p:txBody>
          <a:bodyPr/>
          <a:lstStyle>
            <a:lvl1pPr>
              <a:defRPr sz="900"/>
            </a:lvl1pPr>
          </a:lstStyle>
          <a:p>
            <a:fld id="{FFAE2769-4BF1-EB45-AC2C-9AAF247ACD03}" type="slidenum">
              <a:rPr lang="en-US" b="1" smtClean="0">
                <a:solidFill>
                  <a:srgbClr val="DA1A32"/>
                </a:solidFill>
              </a:rPr>
              <a:pPr/>
              <a:t>‹#›</a:t>
            </a:fld>
            <a:r>
              <a:rPr lang="en-US"/>
              <a:t>  </a:t>
            </a:r>
            <a:r>
              <a:rPr lang="en-US" b="1" kern="6000" spc="100">
                <a:solidFill>
                  <a:schemeClr val="tx1"/>
                </a:solidFill>
              </a:rPr>
              <a:t>KING ARTHUR</a:t>
            </a:r>
            <a:endParaRPr lang="en-US" b="1" kern="6000" spc="100" dirty="0">
              <a:solidFill>
                <a:schemeClr val="tx1"/>
              </a:solidFill>
            </a:endParaRPr>
          </a:p>
        </p:txBody>
      </p:sp>
    </p:spTree>
    <p:extLst>
      <p:ext uri="{BB962C8B-B14F-4D97-AF65-F5344CB8AC3E}">
        <p14:creationId xmlns:p14="http://schemas.microsoft.com/office/powerpoint/2010/main" val="10926257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lain">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5E9CDDE-C4B6-40D9-84FE-028C80C7B169}"/>
              </a:ext>
            </a:extLst>
          </p:cNvPr>
          <p:cNvGrpSpPr/>
          <p:nvPr userDrawn="1"/>
        </p:nvGrpSpPr>
        <p:grpSpPr>
          <a:xfrm>
            <a:off x="882214" y="776254"/>
            <a:ext cx="2196662" cy="2196662"/>
            <a:chOff x="882214" y="776254"/>
            <a:chExt cx="2196662" cy="2196662"/>
          </a:xfrm>
        </p:grpSpPr>
        <p:pic>
          <p:nvPicPr>
            <p:cNvPr id="11" name="Picture 10" descr="A close up of a sign&#10;&#10;Description automatically generated">
              <a:extLst>
                <a:ext uri="{FF2B5EF4-FFF2-40B4-BE49-F238E27FC236}">
                  <a16:creationId xmlns:a16="http://schemas.microsoft.com/office/drawing/2014/main" id="{8029B16C-5442-4C17-B6C3-7E1B64261BA6}"/>
                </a:ext>
              </a:extLst>
            </p:cNvPr>
            <p:cNvPicPr>
              <a:picLocks noChangeAspect="1"/>
            </p:cNvPicPr>
            <p:nvPr userDrawn="1"/>
          </p:nvPicPr>
          <p:blipFill>
            <a:blip r:embed="rId2"/>
            <a:stretch>
              <a:fillRect/>
            </a:stretch>
          </p:blipFill>
          <p:spPr>
            <a:xfrm>
              <a:off x="882214" y="776254"/>
              <a:ext cx="2196662" cy="2196662"/>
            </a:xfrm>
            <a:prstGeom prst="rect">
              <a:avLst/>
            </a:prstGeom>
          </p:spPr>
        </p:pic>
        <p:sp>
          <p:nvSpPr>
            <p:cNvPr id="13" name="TextBox 12">
              <a:extLst>
                <a:ext uri="{FF2B5EF4-FFF2-40B4-BE49-F238E27FC236}">
                  <a16:creationId xmlns:a16="http://schemas.microsoft.com/office/drawing/2014/main" id="{F214A630-03F7-44FD-A674-019B4BB18C93}"/>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10" name="Rectangle 9">
            <a:extLst>
              <a:ext uri="{FF2B5EF4-FFF2-40B4-BE49-F238E27FC236}">
                <a16:creationId xmlns:a16="http://schemas.microsoft.com/office/drawing/2014/main" id="{5F464BE2-FB39-4D0E-8E15-0270F170C75F}"/>
              </a:ext>
            </a:extLst>
          </p:cNvPr>
          <p:cNvSpPr/>
          <p:nvPr userDrawn="1"/>
        </p:nvSpPr>
        <p:spPr>
          <a:xfrm>
            <a:off x="8515350" y="0"/>
            <a:ext cx="628650" cy="6858000"/>
          </a:xfrm>
          <a:prstGeom prst="rect">
            <a:avLst/>
          </a:prstGeom>
          <a:solidFill>
            <a:srgbClr val="DA1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DE22EE3-5050-48CB-BF41-37C2C882A77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664696" y="6176963"/>
            <a:ext cx="329958" cy="429193"/>
          </a:xfrm>
          <a:prstGeom prst="rect">
            <a:avLst/>
          </a:prstGeom>
        </p:spPr>
      </p:pic>
      <p:sp>
        <p:nvSpPr>
          <p:cNvPr id="3" name="Title 2">
            <a:extLst>
              <a:ext uri="{FF2B5EF4-FFF2-40B4-BE49-F238E27FC236}">
                <a16:creationId xmlns:a16="http://schemas.microsoft.com/office/drawing/2014/main" id="{ECE9D5FE-C817-49B8-8078-229DF0A264C0}"/>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38C14E55-875E-40AA-8AC5-C7E43CAF91D5}"/>
              </a:ext>
            </a:extLst>
          </p:cNvPr>
          <p:cNvSpPr>
            <a:spLocks noGrp="1"/>
          </p:cNvSpPr>
          <p:nvPr>
            <p:ph type="body" sz="quarter" idx="10"/>
          </p:nvPr>
        </p:nvSpPr>
        <p:spPr>
          <a:xfrm>
            <a:off x="1054100" y="4887913"/>
            <a:ext cx="4049713" cy="661987"/>
          </a:xfrm>
        </p:spPr>
        <p:txBody>
          <a:bodyPr/>
          <a:lstStyle>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24827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lling Pin">
    <p:bg>
      <p:bgPr>
        <a:solidFill>
          <a:srgbClr val="FFFFFF"/>
        </a:solidFill>
        <a:effectLst/>
      </p:bgPr>
    </p:bg>
    <p:spTree>
      <p:nvGrpSpPr>
        <p:cNvPr id="1" name=""/>
        <p:cNvGrpSpPr/>
        <p:nvPr/>
      </p:nvGrpSpPr>
      <p:grpSpPr>
        <a:xfrm>
          <a:off x="0" y="0"/>
          <a:ext cx="0" cy="0"/>
          <a:chOff x="0" y="0"/>
          <a:chExt cx="0" cy="0"/>
        </a:xfrm>
      </p:grpSpPr>
      <p:pic>
        <p:nvPicPr>
          <p:cNvPr id="7" name="Picture 6" descr="A picture containing table, water, sitting, food&#10;&#10;Description automatically generated">
            <a:extLst>
              <a:ext uri="{FF2B5EF4-FFF2-40B4-BE49-F238E27FC236}">
                <a16:creationId xmlns:a16="http://schemas.microsoft.com/office/drawing/2014/main" id="{7ABE60D2-3ECB-4B9B-9E43-A6C8F7EC551F}"/>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5E9CDDE-C4B6-40D9-84FE-028C80C7B169}"/>
              </a:ext>
            </a:extLst>
          </p:cNvPr>
          <p:cNvGrpSpPr/>
          <p:nvPr userDrawn="1"/>
        </p:nvGrpSpPr>
        <p:grpSpPr>
          <a:xfrm>
            <a:off x="882214" y="776254"/>
            <a:ext cx="2196662" cy="2196662"/>
            <a:chOff x="882214" y="776254"/>
            <a:chExt cx="2196662" cy="2196662"/>
          </a:xfrm>
        </p:grpSpPr>
        <p:pic>
          <p:nvPicPr>
            <p:cNvPr id="11" name="Picture 10" descr="A close up of a sign&#10;&#10;Description automatically generated">
              <a:extLst>
                <a:ext uri="{FF2B5EF4-FFF2-40B4-BE49-F238E27FC236}">
                  <a16:creationId xmlns:a16="http://schemas.microsoft.com/office/drawing/2014/main" id="{8029B16C-5442-4C17-B6C3-7E1B64261BA6}"/>
                </a:ext>
              </a:extLst>
            </p:cNvPr>
            <p:cNvPicPr>
              <a:picLocks noChangeAspect="1"/>
            </p:cNvPicPr>
            <p:nvPr userDrawn="1"/>
          </p:nvPicPr>
          <p:blipFill>
            <a:blip r:embed="rId3"/>
            <a:stretch>
              <a:fillRect/>
            </a:stretch>
          </p:blipFill>
          <p:spPr>
            <a:xfrm>
              <a:off x="882214" y="776254"/>
              <a:ext cx="2196662" cy="2196662"/>
            </a:xfrm>
            <a:prstGeom prst="rect">
              <a:avLst/>
            </a:prstGeom>
          </p:spPr>
        </p:pic>
        <p:sp>
          <p:nvSpPr>
            <p:cNvPr id="13" name="TextBox 12">
              <a:extLst>
                <a:ext uri="{FF2B5EF4-FFF2-40B4-BE49-F238E27FC236}">
                  <a16:creationId xmlns:a16="http://schemas.microsoft.com/office/drawing/2014/main" id="{F214A630-03F7-44FD-A674-019B4BB18C93}"/>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16" name="Rectangle 15">
            <a:extLst>
              <a:ext uri="{FF2B5EF4-FFF2-40B4-BE49-F238E27FC236}">
                <a16:creationId xmlns:a16="http://schemas.microsoft.com/office/drawing/2014/main" id="{DE55F2A4-5B8F-4979-9D45-A36F4F1D0BFB}"/>
              </a:ext>
            </a:extLst>
          </p:cNvPr>
          <p:cNvSpPr/>
          <p:nvPr userDrawn="1"/>
        </p:nvSpPr>
        <p:spPr>
          <a:xfrm>
            <a:off x="976312" y="3790763"/>
            <a:ext cx="4498513" cy="1857683"/>
          </a:xfrm>
          <a:prstGeom prst="rect">
            <a:avLst/>
          </a:prstGeom>
          <a:solidFill>
            <a:schemeClr val="bg1">
              <a:alpha val="70000"/>
            </a:schemeClr>
          </a:solidFill>
          <a:ln w="22225">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198CE17-5329-45F6-94CD-700AFD1CE1F8}"/>
              </a:ext>
            </a:extLst>
          </p:cNvPr>
          <p:cNvSpPr>
            <a:spLocks noGrp="1"/>
          </p:cNvSpPr>
          <p:nvPr>
            <p:ph type="title"/>
          </p:nvPr>
        </p:nvSpPr>
        <p:spPr/>
        <p:txBody>
          <a:bodyPr/>
          <a:lstStyle/>
          <a:p>
            <a:r>
              <a:rPr lang="en-US"/>
              <a:t>Click to edit Master title style</a:t>
            </a:r>
          </a:p>
        </p:txBody>
      </p:sp>
      <p:sp>
        <p:nvSpPr>
          <p:cNvPr id="18" name="Text Placeholder 7">
            <a:extLst>
              <a:ext uri="{FF2B5EF4-FFF2-40B4-BE49-F238E27FC236}">
                <a16:creationId xmlns:a16="http://schemas.microsoft.com/office/drawing/2014/main" id="{4E8E46D0-29F7-43D0-9524-7A3D139E7018}"/>
              </a:ext>
            </a:extLst>
          </p:cNvPr>
          <p:cNvSpPr>
            <a:spLocks noGrp="1"/>
          </p:cNvSpPr>
          <p:nvPr>
            <p:ph type="body" sz="quarter" idx="10"/>
          </p:nvPr>
        </p:nvSpPr>
        <p:spPr>
          <a:xfrm>
            <a:off x="1054100" y="4887913"/>
            <a:ext cx="4049713" cy="661987"/>
          </a:xfrm>
        </p:spPr>
        <p:txBody>
          <a:bodyPr/>
          <a:lstStyle>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175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nnamon Rolls">
    <p:bg>
      <p:bgPr>
        <a:solidFill>
          <a:srgbClr val="FFFFFF"/>
        </a:solidFill>
        <a:effectLst/>
      </p:bgPr>
    </p:bg>
    <p:spTree>
      <p:nvGrpSpPr>
        <p:cNvPr id="1" name=""/>
        <p:cNvGrpSpPr/>
        <p:nvPr/>
      </p:nvGrpSpPr>
      <p:grpSpPr>
        <a:xfrm>
          <a:off x="0" y="0"/>
          <a:ext cx="0" cy="0"/>
          <a:chOff x="0" y="0"/>
          <a:chExt cx="0" cy="0"/>
        </a:xfrm>
      </p:grpSpPr>
      <p:pic>
        <p:nvPicPr>
          <p:cNvPr id="4" name="Picture 3" descr="A box filled with different types of food&#10;&#10;Description automatically generated">
            <a:extLst>
              <a:ext uri="{FF2B5EF4-FFF2-40B4-BE49-F238E27FC236}">
                <a16:creationId xmlns:a16="http://schemas.microsoft.com/office/drawing/2014/main" id="{645DDCFC-8846-4E14-92A6-29DC1426C7B5}"/>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5E9CDDE-C4B6-40D9-84FE-028C80C7B169}"/>
              </a:ext>
            </a:extLst>
          </p:cNvPr>
          <p:cNvGrpSpPr/>
          <p:nvPr userDrawn="1"/>
        </p:nvGrpSpPr>
        <p:grpSpPr>
          <a:xfrm>
            <a:off x="882214" y="776254"/>
            <a:ext cx="2196662" cy="2196662"/>
            <a:chOff x="882214" y="776254"/>
            <a:chExt cx="2196662" cy="2196662"/>
          </a:xfrm>
        </p:grpSpPr>
        <p:pic>
          <p:nvPicPr>
            <p:cNvPr id="11" name="Picture 10" descr="A close up of a sign&#10;&#10;Description automatically generated">
              <a:extLst>
                <a:ext uri="{FF2B5EF4-FFF2-40B4-BE49-F238E27FC236}">
                  <a16:creationId xmlns:a16="http://schemas.microsoft.com/office/drawing/2014/main" id="{8029B16C-5442-4C17-B6C3-7E1B64261BA6}"/>
                </a:ext>
              </a:extLst>
            </p:cNvPr>
            <p:cNvPicPr>
              <a:picLocks noChangeAspect="1"/>
            </p:cNvPicPr>
            <p:nvPr userDrawn="1"/>
          </p:nvPicPr>
          <p:blipFill>
            <a:blip r:embed="rId3"/>
            <a:stretch>
              <a:fillRect/>
            </a:stretch>
          </p:blipFill>
          <p:spPr>
            <a:xfrm>
              <a:off x="882214" y="776254"/>
              <a:ext cx="2196662" cy="2196662"/>
            </a:xfrm>
            <a:prstGeom prst="rect">
              <a:avLst/>
            </a:prstGeom>
          </p:spPr>
        </p:pic>
        <p:sp>
          <p:nvSpPr>
            <p:cNvPr id="13" name="TextBox 12">
              <a:extLst>
                <a:ext uri="{FF2B5EF4-FFF2-40B4-BE49-F238E27FC236}">
                  <a16:creationId xmlns:a16="http://schemas.microsoft.com/office/drawing/2014/main" id="{F214A630-03F7-44FD-A674-019B4BB18C93}"/>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15" name="Rectangle 14">
            <a:extLst>
              <a:ext uri="{FF2B5EF4-FFF2-40B4-BE49-F238E27FC236}">
                <a16:creationId xmlns:a16="http://schemas.microsoft.com/office/drawing/2014/main" id="{4964AF0B-E3BB-408A-9E78-2EBD6F6FAA64}"/>
              </a:ext>
            </a:extLst>
          </p:cNvPr>
          <p:cNvSpPr/>
          <p:nvPr userDrawn="1"/>
        </p:nvSpPr>
        <p:spPr>
          <a:xfrm>
            <a:off x="976312" y="3790763"/>
            <a:ext cx="4498513" cy="1857683"/>
          </a:xfrm>
          <a:prstGeom prst="rect">
            <a:avLst/>
          </a:prstGeom>
          <a:solidFill>
            <a:schemeClr val="bg1">
              <a:alpha val="70000"/>
            </a:schemeClr>
          </a:solidFill>
          <a:ln w="22225">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CF9355DB-37DD-46FE-9C4E-892AC87FF45B}"/>
              </a:ext>
            </a:extLst>
          </p:cNvPr>
          <p:cNvSpPr>
            <a:spLocks noGrp="1"/>
          </p:cNvSpPr>
          <p:nvPr>
            <p:ph type="title"/>
          </p:nvPr>
        </p:nvSpPr>
        <p:spPr/>
        <p:txBody>
          <a:bodyPr/>
          <a:lstStyle/>
          <a:p>
            <a:r>
              <a:rPr lang="en-US"/>
              <a:t>Click to edit Master title style</a:t>
            </a:r>
          </a:p>
        </p:txBody>
      </p:sp>
      <p:sp>
        <p:nvSpPr>
          <p:cNvPr id="16" name="Text Placeholder 7">
            <a:extLst>
              <a:ext uri="{FF2B5EF4-FFF2-40B4-BE49-F238E27FC236}">
                <a16:creationId xmlns:a16="http://schemas.microsoft.com/office/drawing/2014/main" id="{A835CC6E-8D47-4E0F-B7F6-DA8BE8A1CB9A}"/>
              </a:ext>
            </a:extLst>
          </p:cNvPr>
          <p:cNvSpPr>
            <a:spLocks noGrp="1"/>
          </p:cNvSpPr>
          <p:nvPr>
            <p:ph type="body" sz="quarter" idx="10"/>
          </p:nvPr>
        </p:nvSpPr>
        <p:spPr>
          <a:xfrm>
            <a:off x="1054100" y="4887913"/>
            <a:ext cx="4049713" cy="661987"/>
          </a:xfrm>
        </p:spPr>
        <p:txBody>
          <a:bodyPr/>
          <a:lstStyle>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1237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mburger">
    <p:bg>
      <p:bgPr>
        <a:solidFill>
          <a:srgbClr val="FFFFFF"/>
        </a:solidFill>
        <a:effectLst/>
      </p:bgPr>
    </p:bg>
    <p:spTree>
      <p:nvGrpSpPr>
        <p:cNvPr id="1" name=""/>
        <p:cNvGrpSpPr/>
        <p:nvPr/>
      </p:nvGrpSpPr>
      <p:grpSpPr>
        <a:xfrm>
          <a:off x="0" y="0"/>
          <a:ext cx="0" cy="0"/>
          <a:chOff x="0" y="0"/>
          <a:chExt cx="0" cy="0"/>
        </a:xfrm>
      </p:grpSpPr>
      <p:pic>
        <p:nvPicPr>
          <p:cNvPr id="6" name="Picture 5" descr="A bowl of food&#10;&#10;Description automatically generated">
            <a:extLst>
              <a:ext uri="{FF2B5EF4-FFF2-40B4-BE49-F238E27FC236}">
                <a16:creationId xmlns:a16="http://schemas.microsoft.com/office/drawing/2014/main" id="{CDD780EA-66B9-42D9-ABFE-134948220BBE}"/>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E5E9CDDE-C4B6-40D9-84FE-028C80C7B169}"/>
              </a:ext>
            </a:extLst>
          </p:cNvPr>
          <p:cNvGrpSpPr/>
          <p:nvPr userDrawn="1"/>
        </p:nvGrpSpPr>
        <p:grpSpPr>
          <a:xfrm>
            <a:off x="882214" y="776254"/>
            <a:ext cx="2196662" cy="2196662"/>
            <a:chOff x="882214" y="776254"/>
            <a:chExt cx="2196662" cy="2196662"/>
          </a:xfrm>
        </p:grpSpPr>
        <p:pic>
          <p:nvPicPr>
            <p:cNvPr id="11" name="Picture 10" descr="A close up of a sign&#10;&#10;Description automatically generated">
              <a:extLst>
                <a:ext uri="{FF2B5EF4-FFF2-40B4-BE49-F238E27FC236}">
                  <a16:creationId xmlns:a16="http://schemas.microsoft.com/office/drawing/2014/main" id="{8029B16C-5442-4C17-B6C3-7E1B64261BA6}"/>
                </a:ext>
              </a:extLst>
            </p:cNvPr>
            <p:cNvPicPr>
              <a:picLocks noChangeAspect="1"/>
            </p:cNvPicPr>
            <p:nvPr userDrawn="1"/>
          </p:nvPicPr>
          <p:blipFill>
            <a:blip r:embed="rId3"/>
            <a:stretch>
              <a:fillRect/>
            </a:stretch>
          </p:blipFill>
          <p:spPr>
            <a:xfrm>
              <a:off x="882214" y="776254"/>
              <a:ext cx="2196662" cy="2196662"/>
            </a:xfrm>
            <a:prstGeom prst="rect">
              <a:avLst/>
            </a:prstGeom>
          </p:spPr>
        </p:pic>
        <p:sp>
          <p:nvSpPr>
            <p:cNvPr id="13" name="TextBox 12">
              <a:extLst>
                <a:ext uri="{FF2B5EF4-FFF2-40B4-BE49-F238E27FC236}">
                  <a16:creationId xmlns:a16="http://schemas.microsoft.com/office/drawing/2014/main" id="{F214A630-03F7-44FD-A674-019B4BB18C93}"/>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15" name="Rectangle 14">
            <a:extLst>
              <a:ext uri="{FF2B5EF4-FFF2-40B4-BE49-F238E27FC236}">
                <a16:creationId xmlns:a16="http://schemas.microsoft.com/office/drawing/2014/main" id="{054264DA-39A0-4B3B-82E6-F1FEC08BB8CA}"/>
              </a:ext>
            </a:extLst>
          </p:cNvPr>
          <p:cNvSpPr/>
          <p:nvPr userDrawn="1"/>
        </p:nvSpPr>
        <p:spPr>
          <a:xfrm>
            <a:off x="976312" y="3790763"/>
            <a:ext cx="4498513" cy="1857683"/>
          </a:xfrm>
          <a:prstGeom prst="rect">
            <a:avLst/>
          </a:prstGeom>
          <a:solidFill>
            <a:schemeClr val="bg1">
              <a:alpha val="70000"/>
            </a:schemeClr>
          </a:solidFill>
          <a:ln w="22225">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E83A063A-525B-4249-B92A-AF01EB2554C9}"/>
              </a:ext>
            </a:extLst>
          </p:cNvPr>
          <p:cNvSpPr>
            <a:spLocks noGrp="1"/>
          </p:cNvSpPr>
          <p:nvPr>
            <p:ph type="title"/>
          </p:nvPr>
        </p:nvSpPr>
        <p:spPr/>
        <p:txBody>
          <a:bodyPr/>
          <a:lstStyle/>
          <a:p>
            <a:r>
              <a:rPr lang="en-US"/>
              <a:t>Click to edit Master title style</a:t>
            </a:r>
          </a:p>
        </p:txBody>
      </p:sp>
      <p:sp>
        <p:nvSpPr>
          <p:cNvPr id="16" name="Text Placeholder 7">
            <a:extLst>
              <a:ext uri="{FF2B5EF4-FFF2-40B4-BE49-F238E27FC236}">
                <a16:creationId xmlns:a16="http://schemas.microsoft.com/office/drawing/2014/main" id="{76B08159-872C-452D-83FF-12CE5F90B9F5}"/>
              </a:ext>
            </a:extLst>
          </p:cNvPr>
          <p:cNvSpPr>
            <a:spLocks noGrp="1"/>
          </p:cNvSpPr>
          <p:nvPr>
            <p:ph type="body" sz="quarter" idx="10"/>
          </p:nvPr>
        </p:nvSpPr>
        <p:spPr>
          <a:xfrm>
            <a:off x="1054100" y="4887913"/>
            <a:ext cx="4049713" cy="661987"/>
          </a:xfrm>
        </p:spPr>
        <p:txBody>
          <a:bodyPr/>
          <a:lstStyle>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86003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ocolate Cake">
    <p:bg>
      <p:bgPr>
        <a:solidFill>
          <a:srgbClr val="FFFFFF"/>
        </a:solidFill>
        <a:effectLst/>
      </p:bgPr>
    </p:bg>
    <p:spTree>
      <p:nvGrpSpPr>
        <p:cNvPr id="1" name=""/>
        <p:cNvGrpSpPr/>
        <p:nvPr/>
      </p:nvGrpSpPr>
      <p:grpSpPr>
        <a:xfrm>
          <a:off x="0" y="0"/>
          <a:ext cx="0" cy="0"/>
          <a:chOff x="0" y="0"/>
          <a:chExt cx="0" cy="0"/>
        </a:xfrm>
      </p:grpSpPr>
      <p:pic>
        <p:nvPicPr>
          <p:cNvPr id="4" name="Picture 3" descr="A slice of cake on a plate&#10;&#10;Description automatically generated">
            <a:extLst>
              <a:ext uri="{FF2B5EF4-FFF2-40B4-BE49-F238E27FC236}">
                <a16:creationId xmlns:a16="http://schemas.microsoft.com/office/drawing/2014/main" id="{BCC1ADC8-6CCA-44EB-A309-17E4E5FC5DD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32367952-77FF-4219-AD43-FBA983475C6A}"/>
              </a:ext>
            </a:extLst>
          </p:cNvPr>
          <p:cNvSpPr/>
          <p:nvPr userDrawn="1"/>
        </p:nvSpPr>
        <p:spPr>
          <a:xfrm>
            <a:off x="976312" y="3790763"/>
            <a:ext cx="4498513" cy="1857683"/>
          </a:xfrm>
          <a:prstGeom prst="rect">
            <a:avLst/>
          </a:prstGeom>
          <a:solidFill>
            <a:schemeClr val="bg1">
              <a:alpha val="71000"/>
            </a:schemeClr>
          </a:solidFill>
          <a:ln w="22225">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5E9CDDE-C4B6-40D9-84FE-028C80C7B169}"/>
              </a:ext>
            </a:extLst>
          </p:cNvPr>
          <p:cNvGrpSpPr/>
          <p:nvPr userDrawn="1"/>
        </p:nvGrpSpPr>
        <p:grpSpPr>
          <a:xfrm>
            <a:off x="882214" y="776254"/>
            <a:ext cx="2196662" cy="2196662"/>
            <a:chOff x="882214" y="776254"/>
            <a:chExt cx="2196662" cy="2196662"/>
          </a:xfrm>
        </p:grpSpPr>
        <p:pic>
          <p:nvPicPr>
            <p:cNvPr id="11" name="Picture 10" descr="A close up of a sign&#10;&#10;Description automatically generated">
              <a:extLst>
                <a:ext uri="{FF2B5EF4-FFF2-40B4-BE49-F238E27FC236}">
                  <a16:creationId xmlns:a16="http://schemas.microsoft.com/office/drawing/2014/main" id="{8029B16C-5442-4C17-B6C3-7E1B64261BA6}"/>
                </a:ext>
              </a:extLst>
            </p:cNvPr>
            <p:cNvPicPr>
              <a:picLocks noChangeAspect="1"/>
            </p:cNvPicPr>
            <p:nvPr userDrawn="1"/>
          </p:nvPicPr>
          <p:blipFill>
            <a:blip r:embed="rId3"/>
            <a:stretch>
              <a:fillRect/>
            </a:stretch>
          </p:blipFill>
          <p:spPr>
            <a:xfrm>
              <a:off x="882214" y="776254"/>
              <a:ext cx="2196662" cy="2196662"/>
            </a:xfrm>
            <a:prstGeom prst="rect">
              <a:avLst/>
            </a:prstGeom>
          </p:spPr>
        </p:pic>
        <p:sp>
          <p:nvSpPr>
            <p:cNvPr id="13" name="TextBox 12">
              <a:extLst>
                <a:ext uri="{FF2B5EF4-FFF2-40B4-BE49-F238E27FC236}">
                  <a16:creationId xmlns:a16="http://schemas.microsoft.com/office/drawing/2014/main" id="{F214A630-03F7-44FD-A674-019B4BB18C93}"/>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3" name="Title 2">
            <a:extLst>
              <a:ext uri="{FF2B5EF4-FFF2-40B4-BE49-F238E27FC236}">
                <a16:creationId xmlns:a16="http://schemas.microsoft.com/office/drawing/2014/main" id="{ECE9D5FE-C817-49B8-8078-229DF0A264C0}"/>
              </a:ext>
            </a:extLst>
          </p:cNvPr>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38C14E55-875E-40AA-8AC5-C7E43CAF91D5}"/>
              </a:ext>
            </a:extLst>
          </p:cNvPr>
          <p:cNvSpPr>
            <a:spLocks noGrp="1"/>
          </p:cNvSpPr>
          <p:nvPr>
            <p:ph type="body" sz="quarter" idx="10"/>
          </p:nvPr>
        </p:nvSpPr>
        <p:spPr>
          <a:xfrm>
            <a:off x="1054100" y="4887913"/>
            <a:ext cx="4049713" cy="661987"/>
          </a:xfrm>
        </p:spPr>
        <p:txBody>
          <a:bodyPr/>
          <a:lstStyle>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7108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eat">
    <p:bg>
      <p:bgPr>
        <a:solidFill>
          <a:srgbClr val="FFFFFF"/>
        </a:solidFill>
        <a:effectLst/>
      </p:bgPr>
    </p:bg>
    <p:spTree>
      <p:nvGrpSpPr>
        <p:cNvPr id="1" name=""/>
        <p:cNvGrpSpPr/>
        <p:nvPr/>
      </p:nvGrpSpPr>
      <p:grpSpPr>
        <a:xfrm>
          <a:off x="0" y="0"/>
          <a:ext cx="0" cy="0"/>
          <a:chOff x="0" y="0"/>
          <a:chExt cx="0" cy="0"/>
        </a:xfrm>
      </p:grpSpPr>
      <p:pic>
        <p:nvPicPr>
          <p:cNvPr id="3" name="Picture 2" descr="A picture containing indoor, shower, green, tiled&#10;&#10;Description automatically generated">
            <a:extLst>
              <a:ext uri="{FF2B5EF4-FFF2-40B4-BE49-F238E27FC236}">
                <a16:creationId xmlns:a16="http://schemas.microsoft.com/office/drawing/2014/main" id="{2D81922C-D456-4B2D-8950-85B725591AC3}"/>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8" name="Group 7">
            <a:extLst>
              <a:ext uri="{FF2B5EF4-FFF2-40B4-BE49-F238E27FC236}">
                <a16:creationId xmlns:a16="http://schemas.microsoft.com/office/drawing/2014/main" id="{32B26B96-3BD2-47A4-A3A9-60375642180C}"/>
              </a:ext>
            </a:extLst>
          </p:cNvPr>
          <p:cNvGrpSpPr/>
          <p:nvPr userDrawn="1"/>
        </p:nvGrpSpPr>
        <p:grpSpPr>
          <a:xfrm>
            <a:off x="882214" y="776254"/>
            <a:ext cx="2196662" cy="2196662"/>
            <a:chOff x="882214" y="776254"/>
            <a:chExt cx="2196662" cy="2196662"/>
          </a:xfrm>
        </p:grpSpPr>
        <p:pic>
          <p:nvPicPr>
            <p:cNvPr id="9" name="Picture 8" descr="A close up of a sign&#10;&#10;Description automatically generated">
              <a:extLst>
                <a:ext uri="{FF2B5EF4-FFF2-40B4-BE49-F238E27FC236}">
                  <a16:creationId xmlns:a16="http://schemas.microsoft.com/office/drawing/2014/main" id="{EC146041-8CE6-4C51-875A-CE027883B93B}"/>
                </a:ext>
              </a:extLst>
            </p:cNvPr>
            <p:cNvPicPr>
              <a:picLocks noChangeAspect="1"/>
            </p:cNvPicPr>
            <p:nvPr userDrawn="1"/>
          </p:nvPicPr>
          <p:blipFill>
            <a:blip r:embed="rId3"/>
            <a:stretch>
              <a:fillRect/>
            </a:stretch>
          </p:blipFill>
          <p:spPr>
            <a:xfrm>
              <a:off x="882214" y="776254"/>
              <a:ext cx="2196662" cy="2196662"/>
            </a:xfrm>
            <a:prstGeom prst="rect">
              <a:avLst/>
            </a:prstGeom>
          </p:spPr>
        </p:pic>
        <p:sp>
          <p:nvSpPr>
            <p:cNvPr id="11" name="TextBox 10">
              <a:extLst>
                <a:ext uri="{FF2B5EF4-FFF2-40B4-BE49-F238E27FC236}">
                  <a16:creationId xmlns:a16="http://schemas.microsoft.com/office/drawing/2014/main" id="{24DB0C24-E160-4FF4-B083-49D1CA1137CF}"/>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14" name="Rectangle 13">
            <a:extLst>
              <a:ext uri="{FF2B5EF4-FFF2-40B4-BE49-F238E27FC236}">
                <a16:creationId xmlns:a16="http://schemas.microsoft.com/office/drawing/2014/main" id="{6A39AE05-8D89-43B6-ACD6-4A73B8B1EAB1}"/>
              </a:ext>
            </a:extLst>
          </p:cNvPr>
          <p:cNvSpPr/>
          <p:nvPr userDrawn="1"/>
        </p:nvSpPr>
        <p:spPr>
          <a:xfrm>
            <a:off x="976312" y="3790763"/>
            <a:ext cx="4498513" cy="1857683"/>
          </a:xfrm>
          <a:prstGeom prst="rect">
            <a:avLst/>
          </a:prstGeom>
          <a:solidFill>
            <a:schemeClr val="bg1">
              <a:alpha val="70000"/>
            </a:schemeClr>
          </a:solidFill>
          <a:ln w="22225">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C9461F34-5DDD-4F6D-AD17-F5E178EAC5A3}"/>
              </a:ext>
            </a:extLst>
          </p:cNvPr>
          <p:cNvSpPr>
            <a:spLocks noGrp="1"/>
          </p:cNvSpPr>
          <p:nvPr>
            <p:ph type="title"/>
          </p:nvPr>
        </p:nvSpPr>
        <p:spPr/>
        <p:txBody>
          <a:bodyPr/>
          <a:lstStyle/>
          <a:p>
            <a:r>
              <a:rPr lang="en-US"/>
              <a:t>Click to edit Master title style</a:t>
            </a:r>
          </a:p>
        </p:txBody>
      </p:sp>
      <p:sp>
        <p:nvSpPr>
          <p:cNvPr id="15" name="Text Placeholder 7">
            <a:extLst>
              <a:ext uri="{FF2B5EF4-FFF2-40B4-BE49-F238E27FC236}">
                <a16:creationId xmlns:a16="http://schemas.microsoft.com/office/drawing/2014/main" id="{C64CEAAF-8AE9-460E-95C1-D0F0DB24DB60}"/>
              </a:ext>
            </a:extLst>
          </p:cNvPr>
          <p:cNvSpPr>
            <a:spLocks noGrp="1"/>
          </p:cNvSpPr>
          <p:nvPr>
            <p:ph type="body" sz="quarter" idx="10"/>
          </p:nvPr>
        </p:nvSpPr>
        <p:spPr>
          <a:xfrm>
            <a:off x="1054100" y="4887913"/>
            <a:ext cx="4049713" cy="661987"/>
          </a:xfrm>
        </p:spPr>
        <p:txBody>
          <a:bodyPr/>
          <a:lstStyle>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27014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heat_2">
    <p:bg>
      <p:bgPr>
        <a:solidFill>
          <a:srgbClr val="FFFFFF"/>
        </a:solidFill>
        <a:effectLst/>
      </p:bgPr>
    </p:bg>
    <p:spTree>
      <p:nvGrpSpPr>
        <p:cNvPr id="1" name=""/>
        <p:cNvGrpSpPr/>
        <p:nvPr/>
      </p:nvGrpSpPr>
      <p:grpSpPr>
        <a:xfrm>
          <a:off x="0" y="0"/>
          <a:ext cx="0" cy="0"/>
          <a:chOff x="0" y="0"/>
          <a:chExt cx="0" cy="0"/>
        </a:xfrm>
      </p:grpSpPr>
      <p:pic>
        <p:nvPicPr>
          <p:cNvPr id="6" name="Picture 5" descr="A picture containing red, street, graffiti, people&#10;&#10;Description automatically generated">
            <a:extLst>
              <a:ext uri="{FF2B5EF4-FFF2-40B4-BE49-F238E27FC236}">
                <a16:creationId xmlns:a16="http://schemas.microsoft.com/office/drawing/2014/main" id="{95EDAED6-3CFA-4116-92C2-750860598F8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0" name="Rectangle 9">
            <a:extLst>
              <a:ext uri="{FF2B5EF4-FFF2-40B4-BE49-F238E27FC236}">
                <a16:creationId xmlns:a16="http://schemas.microsoft.com/office/drawing/2014/main" id="{E88DA258-1F50-45C3-A5AE-D05498091D3A}"/>
              </a:ext>
            </a:extLst>
          </p:cNvPr>
          <p:cNvSpPr/>
          <p:nvPr userDrawn="1"/>
        </p:nvSpPr>
        <p:spPr>
          <a:xfrm>
            <a:off x="976312" y="3790763"/>
            <a:ext cx="4498513" cy="1857683"/>
          </a:xfrm>
          <a:prstGeom prst="rect">
            <a:avLst/>
          </a:prstGeom>
          <a:solidFill>
            <a:schemeClr val="bg1">
              <a:alpha val="70000"/>
            </a:schemeClr>
          </a:solidFill>
          <a:ln w="22225">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C7A6B23-B960-41F6-B841-2B7367ECBC7E}"/>
              </a:ext>
            </a:extLst>
          </p:cNvPr>
          <p:cNvGrpSpPr/>
          <p:nvPr userDrawn="1"/>
        </p:nvGrpSpPr>
        <p:grpSpPr>
          <a:xfrm>
            <a:off x="882214" y="776254"/>
            <a:ext cx="2196662" cy="2196662"/>
            <a:chOff x="882214" y="776254"/>
            <a:chExt cx="2196662" cy="2196662"/>
          </a:xfrm>
        </p:grpSpPr>
        <p:pic>
          <p:nvPicPr>
            <p:cNvPr id="11" name="Picture 10" descr="A close up of a sign&#10;&#10;Description automatically generated">
              <a:extLst>
                <a:ext uri="{FF2B5EF4-FFF2-40B4-BE49-F238E27FC236}">
                  <a16:creationId xmlns:a16="http://schemas.microsoft.com/office/drawing/2014/main" id="{CC7FE68D-E70C-401E-AE0B-75238DFEE0F4}"/>
                </a:ext>
              </a:extLst>
            </p:cNvPr>
            <p:cNvPicPr>
              <a:picLocks noChangeAspect="1"/>
            </p:cNvPicPr>
            <p:nvPr userDrawn="1"/>
          </p:nvPicPr>
          <p:blipFill>
            <a:blip r:embed="rId3"/>
            <a:stretch>
              <a:fillRect/>
            </a:stretch>
          </p:blipFill>
          <p:spPr>
            <a:xfrm>
              <a:off x="882214" y="776254"/>
              <a:ext cx="2196662" cy="2196662"/>
            </a:xfrm>
            <a:prstGeom prst="rect">
              <a:avLst/>
            </a:prstGeom>
          </p:spPr>
        </p:pic>
        <p:sp>
          <p:nvSpPr>
            <p:cNvPr id="12" name="TextBox 11">
              <a:extLst>
                <a:ext uri="{FF2B5EF4-FFF2-40B4-BE49-F238E27FC236}">
                  <a16:creationId xmlns:a16="http://schemas.microsoft.com/office/drawing/2014/main" id="{98B873AB-678C-4E8A-85E1-7BB692DEF387}"/>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7" name="Title 6">
            <a:extLst>
              <a:ext uri="{FF2B5EF4-FFF2-40B4-BE49-F238E27FC236}">
                <a16:creationId xmlns:a16="http://schemas.microsoft.com/office/drawing/2014/main" id="{74778C38-8079-4A66-BE56-6529C05DD472}"/>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15" name="Text Placeholder 7">
            <a:extLst>
              <a:ext uri="{FF2B5EF4-FFF2-40B4-BE49-F238E27FC236}">
                <a16:creationId xmlns:a16="http://schemas.microsoft.com/office/drawing/2014/main" id="{E2FD70C4-59EA-42A8-BB5D-BCBFC6102471}"/>
              </a:ext>
            </a:extLst>
          </p:cNvPr>
          <p:cNvSpPr>
            <a:spLocks noGrp="1"/>
          </p:cNvSpPr>
          <p:nvPr>
            <p:ph type="body" sz="quarter" idx="10"/>
          </p:nvPr>
        </p:nvSpPr>
        <p:spPr>
          <a:xfrm>
            <a:off x="1054100" y="4887913"/>
            <a:ext cx="4049713" cy="661987"/>
          </a:xfrm>
        </p:spPr>
        <p:txBody>
          <a:bodyPr/>
          <a:lstStyle>
            <a:lvl1pPr>
              <a:defRPr>
                <a:solidFill>
                  <a:srgbClr val="DA1A32"/>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9804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Messag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C97D2A-7BCE-0448-AAE5-B67C162D1350}"/>
              </a:ext>
            </a:extLst>
          </p:cNvPr>
          <p:cNvSpPr>
            <a:spLocks noGrp="1"/>
          </p:cNvSpPr>
          <p:nvPr>
            <p:ph type="ftr" sz="quarter" idx="11"/>
          </p:nvPr>
        </p:nvSpPr>
        <p:spPr>
          <a:xfrm>
            <a:off x="628650" y="6356351"/>
            <a:ext cx="4049486" cy="365125"/>
          </a:xfrm>
          <a:prstGeom prst="rect">
            <a:avLst/>
          </a:prstGeom>
        </p:spPr>
        <p:txBody>
          <a:bodyPr/>
          <a:lstStyle>
            <a:lvl1pPr>
              <a:defRPr sz="900" baseline="0"/>
            </a:lvl1pPr>
          </a:lstStyle>
          <a:p>
            <a:fld id="{FFAE2769-4BF1-EB45-AC2C-9AAF247ACD03}" type="slidenum">
              <a:rPr lang="en-US" b="1" smtClean="0">
                <a:solidFill>
                  <a:srgbClr val="DA1A32"/>
                </a:solidFill>
              </a:rPr>
              <a:pPr/>
              <a:t>‹#›</a:t>
            </a:fld>
            <a:r>
              <a:rPr lang="en-US" dirty="0"/>
              <a:t>  </a:t>
            </a:r>
            <a:r>
              <a:rPr lang="en-US" b="1" kern="6000" spc="100" dirty="0">
                <a:solidFill>
                  <a:schemeClr val="tx1"/>
                </a:solidFill>
              </a:rPr>
              <a:t>KING ARTHUR</a:t>
            </a:r>
          </a:p>
        </p:txBody>
      </p:sp>
      <p:cxnSp>
        <p:nvCxnSpPr>
          <p:cNvPr id="7" name="Straight Connector 6">
            <a:extLst>
              <a:ext uri="{FF2B5EF4-FFF2-40B4-BE49-F238E27FC236}">
                <a16:creationId xmlns:a16="http://schemas.microsoft.com/office/drawing/2014/main" id="{B0D598E2-E75A-4E1E-AF45-F5E7433E0536}"/>
              </a:ext>
            </a:extLst>
          </p:cNvPr>
          <p:cNvCxnSpPr/>
          <p:nvPr userDrawn="1"/>
        </p:nvCxnSpPr>
        <p:spPr>
          <a:xfrm flipH="1">
            <a:off x="628650" y="1027585"/>
            <a:ext cx="7428828"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Title 1">
            <a:extLst>
              <a:ext uri="{FF2B5EF4-FFF2-40B4-BE49-F238E27FC236}">
                <a16:creationId xmlns:a16="http://schemas.microsoft.com/office/drawing/2014/main" id="{A649E924-E63A-4218-A69E-B101CBA9E4BC}"/>
              </a:ext>
            </a:extLst>
          </p:cNvPr>
          <p:cNvSpPr>
            <a:spLocks noGrp="1"/>
          </p:cNvSpPr>
          <p:nvPr>
            <p:ph type="title" hasCustomPrompt="1"/>
          </p:nvPr>
        </p:nvSpPr>
        <p:spPr>
          <a:xfrm>
            <a:off x="628650" y="60323"/>
            <a:ext cx="7242362" cy="957488"/>
          </a:xfrm>
        </p:spPr>
        <p:txBody>
          <a:bodyPr/>
          <a:lstStyle>
            <a:lvl1pPr>
              <a:defRPr/>
            </a:lvl1pPr>
          </a:lstStyle>
          <a:p>
            <a:r>
              <a:rPr lang="en-US" dirty="0"/>
              <a:t>Single Message Slide</a:t>
            </a:r>
            <a:br>
              <a:rPr lang="en-US" dirty="0"/>
            </a:br>
            <a:r>
              <a:rPr lang="en-US" dirty="0"/>
              <a:t>Use both lines if necessary</a:t>
            </a:r>
          </a:p>
        </p:txBody>
      </p:sp>
      <p:sp>
        <p:nvSpPr>
          <p:cNvPr id="6" name="Content Placeholder 5">
            <a:extLst>
              <a:ext uri="{FF2B5EF4-FFF2-40B4-BE49-F238E27FC236}">
                <a16:creationId xmlns:a16="http://schemas.microsoft.com/office/drawing/2014/main" id="{93CCCB87-3339-4E6F-A776-44DA0562BB14}"/>
              </a:ext>
            </a:extLst>
          </p:cNvPr>
          <p:cNvSpPr>
            <a:spLocks noGrp="1"/>
          </p:cNvSpPr>
          <p:nvPr>
            <p:ph sz="quarter" idx="13"/>
          </p:nvPr>
        </p:nvSpPr>
        <p:spPr>
          <a:xfrm>
            <a:off x="625662" y="1252526"/>
            <a:ext cx="7245350" cy="4583113"/>
          </a:xfrm>
          <a:prstGeom prst="rect">
            <a:avLst/>
          </a:prstGeom>
        </p:spPr>
        <p:txBody>
          <a:bodyPr tIns="0"/>
          <a:lstStyle>
            <a:lvl1pPr>
              <a:lnSpc>
                <a:spcPct val="100000"/>
              </a:lnSpc>
              <a:defRPr/>
            </a:lvl1pPr>
            <a:lvl2pPr>
              <a:lnSpc>
                <a:spcPct val="100000"/>
              </a:lnSpc>
              <a:defRPr/>
            </a:lvl2pPr>
            <a:lvl3pPr>
              <a:lnSpc>
                <a:spcPct val="100000"/>
              </a:lnSpc>
              <a:defRPr/>
            </a:lvl3pPr>
            <a:lvl5pPr>
              <a:lnSpc>
                <a:spcPct val="100000"/>
              </a:lnSpc>
              <a:defRPr/>
            </a:lvl5pPr>
            <a:lvl6pPr>
              <a:lnSpc>
                <a:spcPct val="100000"/>
              </a:lnSpc>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69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C97D2A-7BCE-0448-AAE5-B67C162D1350}"/>
              </a:ext>
            </a:extLst>
          </p:cNvPr>
          <p:cNvSpPr>
            <a:spLocks noGrp="1"/>
          </p:cNvSpPr>
          <p:nvPr>
            <p:ph type="ftr" sz="quarter" idx="11"/>
          </p:nvPr>
        </p:nvSpPr>
        <p:spPr>
          <a:xfrm>
            <a:off x="628650" y="6368143"/>
            <a:ext cx="4049486" cy="353333"/>
          </a:xfrm>
          <a:prstGeom prst="rect">
            <a:avLst/>
          </a:prstGeom>
        </p:spPr>
        <p:txBody>
          <a:bodyPr/>
          <a:lstStyle>
            <a:lvl1pPr>
              <a:defRPr sz="900" baseline="0"/>
            </a:lvl1pPr>
          </a:lstStyle>
          <a:p>
            <a:fld id="{FFAE2769-4BF1-EB45-AC2C-9AAF247ACD03}" type="slidenum">
              <a:rPr lang="en-US" b="1" smtClean="0">
                <a:solidFill>
                  <a:srgbClr val="DA1A32"/>
                </a:solidFill>
              </a:rPr>
              <a:pPr/>
              <a:t>‹#›</a:t>
            </a:fld>
            <a:r>
              <a:rPr lang="en-US" dirty="0"/>
              <a:t>  </a:t>
            </a:r>
            <a:r>
              <a:rPr lang="en-US" b="1" kern="6000" spc="100" dirty="0">
                <a:solidFill>
                  <a:schemeClr val="tx1"/>
                </a:solidFill>
              </a:rPr>
              <a:t>KING ARTHUR</a:t>
            </a:r>
          </a:p>
        </p:txBody>
      </p:sp>
      <p:sp>
        <p:nvSpPr>
          <p:cNvPr id="10" name="Text Placeholder 27">
            <a:extLst>
              <a:ext uri="{FF2B5EF4-FFF2-40B4-BE49-F238E27FC236}">
                <a16:creationId xmlns:a16="http://schemas.microsoft.com/office/drawing/2014/main" id="{F4D1926C-2322-4F28-8FD2-45F4CC5BC639}"/>
              </a:ext>
            </a:extLst>
          </p:cNvPr>
          <p:cNvSpPr>
            <a:spLocks noGrp="1"/>
          </p:cNvSpPr>
          <p:nvPr>
            <p:ph type="body" sz="quarter" idx="22" hasCustomPrompt="1"/>
          </p:nvPr>
        </p:nvSpPr>
        <p:spPr>
          <a:xfrm>
            <a:off x="4861367" y="6492873"/>
            <a:ext cx="3031347" cy="228602"/>
          </a:xfrm>
          <a:prstGeom prst="rect">
            <a:avLst/>
          </a:prstGeom>
        </p:spPr>
        <p:txBody>
          <a:bodyPr>
            <a:normAutofit/>
          </a:bodyPr>
          <a:lstStyle>
            <a:lvl1pPr marL="0" indent="0" algn="r">
              <a:buNone/>
              <a:defRPr sz="800" b="0" i="0" baseline="0">
                <a:solidFill>
                  <a:schemeClr val="tx2"/>
                </a:solidFill>
              </a:defRPr>
            </a:lvl1pPr>
          </a:lstStyle>
          <a:p>
            <a:pPr lvl="0"/>
            <a:r>
              <a:rPr lang="en-US" dirty="0"/>
              <a:t>Data attribution 9/99/99Cl</a:t>
            </a:r>
          </a:p>
        </p:txBody>
      </p:sp>
      <p:cxnSp>
        <p:nvCxnSpPr>
          <p:cNvPr id="11" name="Straight Connector 10">
            <a:extLst>
              <a:ext uri="{FF2B5EF4-FFF2-40B4-BE49-F238E27FC236}">
                <a16:creationId xmlns:a16="http://schemas.microsoft.com/office/drawing/2014/main" id="{AC863488-B727-46D1-B79F-017D46C37A70}"/>
              </a:ext>
            </a:extLst>
          </p:cNvPr>
          <p:cNvCxnSpPr>
            <a:cxnSpLocks/>
          </p:cNvCxnSpPr>
          <p:nvPr userDrawn="1"/>
        </p:nvCxnSpPr>
        <p:spPr>
          <a:xfrm>
            <a:off x="4257675" y="1521443"/>
            <a:ext cx="0" cy="4503972"/>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6" name="Title 1">
            <a:extLst>
              <a:ext uri="{FF2B5EF4-FFF2-40B4-BE49-F238E27FC236}">
                <a16:creationId xmlns:a16="http://schemas.microsoft.com/office/drawing/2014/main" id="{D9FE9ECD-B876-44C5-93D6-C140013073AF}"/>
              </a:ext>
            </a:extLst>
          </p:cNvPr>
          <p:cNvSpPr>
            <a:spLocks noGrp="1"/>
          </p:cNvSpPr>
          <p:nvPr>
            <p:ph type="title" hasCustomPrompt="1"/>
          </p:nvPr>
        </p:nvSpPr>
        <p:spPr>
          <a:xfrm>
            <a:off x="628650" y="60323"/>
            <a:ext cx="7242362" cy="957488"/>
          </a:xfrm>
        </p:spPr>
        <p:txBody>
          <a:bodyPr/>
          <a:lstStyle>
            <a:lvl1pPr>
              <a:defRPr/>
            </a:lvl1pPr>
          </a:lstStyle>
          <a:p>
            <a:r>
              <a:rPr lang="en-US" dirty="0"/>
              <a:t>Split Message Slide</a:t>
            </a:r>
            <a:br>
              <a:rPr lang="en-US" dirty="0"/>
            </a:br>
            <a:r>
              <a:rPr lang="en-US" dirty="0"/>
              <a:t>Use both lines if necessary</a:t>
            </a:r>
          </a:p>
        </p:txBody>
      </p:sp>
      <p:cxnSp>
        <p:nvCxnSpPr>
          <p:cNvPr id="17" name="Straight Connector 16">
            <a:extLst>
              <a:ext uri="{FF2B5EF4-FFF2-40B4-BE49-F238E27FC236}">
                <a16:creationId xmlns:a16="http://schemas.microsoft.com/office/drawing/2014/main" id="{402D7053-41C3-4EEA-9F6B-A7DB37C1A012}"/>
              </a:ext>
            </a:extLst>
          </p:cNvPr>
          <p:cNvCxnSpPr/>
          <p:nvPr userDrawn="1"/>
        </p:nvCxnSpPr>
        <p:spPr>
          <a:xfrm flipH="1">
            <a:off x="628650" y="1027585"/>
            <a:ext cx="7428828"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8" name="Content Placeholder 14">
            <a:extLst>
              <a:ext uri="{FF2B5EF4-FFF2-40B4-BE49-F238E27FC236}">
                <a16:creationId xmlns:a16="http://schemas.microsoft.com/office/drawing/2014/main" id="{905FB934-772E-4F0E-B1E3-C2C824E77FCC}"/>
              </a:ext>
            </a:extLst>
          </p:cNvPr>
          <p:cNvSpPr>
            <a:spLocks noGrp="1"/>
          </p:cNvSpPr>
          <p:nvPr>
            <p:ph sz="quarter" idx="16"/>
          </p:nvPr>
        </p:nvSpPr>
        <p:spPr>
          <a:xfrm>
            <a:off x="628649" y="1108062"/>
            <a:ext cx="3491406" cy="493858"/>
          </a:xfrm>
          <a:prstGeom prst="rect">
            <a:avLst/>
          </a:prstGeom>
        </p:spPr>
        <p:txBody>
          <a:bodyPr tIns="0" anchor="b">
            <a:no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20" name="Content Placeholder 14">
            <a:extLst>
              <a:ext uri="{FF2B5EF4-FFF2-40B4-BE49-F238E27FC236}">
                <a16:creationId xmlns:a16="http://schemas.microsoft.com/office/drawing/2014/main" id="{FC9E0FD2-1699-4581-B3D9-099EDE2B224D}"/>
              </a:ext>
            </a:extLst>
          </p:cNvPr>
          <p:cNvSpPr>
            <a:spLocks noGrp="1"/>
          </p:cNvSpPr>
          <p:nvPr>
            <p:ph sz="quarter" idx="24"/>
          </p:nvPr>
        </p:nvSpPr>
        <p:spPr>
          <a:xfrm>
            <a:off x="4401308" y="1096804"/>
            <a:ext cx="3491406" cy="493858"/>
          </a:xfrm>
          <a:prstGeom prst="rect">
            <a:avLst/>
          </a:prstGeom>
        </p:spPr>
        <p:txBody>
          <a:bodyPr tIns="0" anchor="b">
            <a:no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98B4353-D4E3-4789-A497-3BEEF2DD6E93}"/>
              </a:ext>
            </a:extLst>
          </p:cNvPr>
          <p:cNvSpPr>
            <a:spLocks noGrp="1"/>
          </p:cNvSpPr>
          <p:nvPr>
            <p:ph sz="quarter" idx="25"/>
          </p:nvPr>
        </p:nvSpPr>
        <p:spPr>
          <a:xfrm>
            <a:off x="628650" y="1712913"/>
            <a:ext cx="3490913" cy="43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FA30E0C5-F105-4E6E-8934-30007B93B3DF}"/>
              </a:ext>
            </a:extLst>
          </p:cNvPr>
          <p:cNvSpPr>
            <a:spLocks noGrp="1"/>
          </p:cNvSpPr>
          <p:nvPr>
            <p:ph sz="quarter" idx="26"/>
          </p:nvPr>
        </p:nvSpPr>
        <p:spPr>
          <a:xfrm>
            <a:off x="4424363" y="1712913"/>
            <a:ext cx="3490913" cy="43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419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C97D2A-7BCE-0448-AAE5-B67C162D1350}"/>
              </a:ext>
            </a:extLst>
          </p:cNvPr>
          <p:cNvSpPr>
            <a:spLocks noGrp="1"/>
          </p:cNvSpPr>
          <p:nvPr>
            <p:ph type="ftr" sz="quarter" idx="11"/>
          </p:nvPr>
        </p:nvSpPr>
        <p:spPr>
          <a:xfrm>
            <a:off x="628650" y="6368143"/>
            <a:ext cx="4049486" cy="353333"/>
          </a:xfrm>
          <a:prstGeom prst="rect">
            <a:avLst/>
          </a:prstGeom>
        </p:spPr>
        <p:txBody>
          <a:bodyPr/>
          <a:lstStyle>
            <a:lvl1pPr>
              <a:defRPr sz="900" baseline="0"/>
            </a:lvl1pPr>
          </a:lstStyle>
          <a:p>
            <a:fld id="{FFAE2769-4BF1-EB45-AC2C-9AAF247ACD03}" type="slidenum">
              <a:rPr lang="en-US" b="1" smtClean="0">
                <a:solidFill>
                  <a:srgbClr val="DA1A32"/>
                </a:solidFill>
              </a:rPr>
              <a:pPr/>
              <a:t>‹#›</a:t>
            </a:fld>
            <a:r>
              <a:rPr lang="en-US" dirty="0"/>
              <a:t>  </a:t>
            </a:r>
            <a:r>
              <a:rPr lang="en-US" b="1" kern="6000" spc="100" dirty="0">
                <a:solidFill>
                  <a:schemeClr val="tx1"/>
                </a:solidFill>
              </a:rPr>
              <a:t>KING ARTHUR</a:t>
            </a:r>
          </a:p>
        </p:txBody>
      </p:sp>
      <p:cxnSp>
        <p:nvCxnSpPr>
          <p:cNvPr id="9" name="Straight Connector 8">
            <a:extLst>
              <a:ext uri="{FF2B5EF4-FFF2-40B4-BE49-F238E27FC236}">
                <a16:creationId xmlns:a16="http://schemas.microsoft.com/office/drawing/2014/main" id="{78E9E9BE-9B94-3A43-928C-436DEAA82559}"/>
              </a:ext>
            </a:extLst>
          </p:cNvPr>
          <p:cNvCxnSpPr>
            <a:cxnSpLocks/>
          </p:cNvCxnSpPr>
          <p:nvPr userDrawn="1"/>
        </p:nvCxnSpPr>
        <p:spPr>
          <a:xfrm>
            <a:off x="3012125" y="1342143"/>
            <a:ext cx="0" cy="45720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FF66E4C9-8AC8-C143-A114-A06C8CE79610}"/>
              </a:ext>
            </a:extLst>
          </p:cNvPr>
          <p:cNvCxnSpPr>
            <a:cxnSpLocks/>
          </p:cNvCxnSpPr>
          <p:nvPr userDrawn="1"/>
        </p:nvCxnSpPr>
        <p:spPr>
          <a:xfrm>
            <a:off x="5491762" y="1342143"/>
            <a:ext cx="0" cy="457200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1" name="Title 1">
            <a:extLst>
              <a:ext uri="{FF2B5EF4-FFF2-40B4-BE49-F238E27FC236}">
                <a16:creationId xmlns:a16="http://schemas.microsoft.com/office/drawing/2014/main" id="{78566E44-2ABB-44AD-A8ED-C53B7D410B89}"/>
              </a:ext>
            </a:extLst>
          </p:cNvPr>
          <p:cNvSpPr>
            <a:spLocks noGrp="1"/>
          </p:cNvSpPr>
          <p:nvPr>
            <p:ph type="title" hasCustomPrompt="1"/>
          </p:nvPr>
        </p:nvSpPr>
        <p:spPr>
          <a:xfrm>
            <a:off x="628650" y="60323"/>
            <a:ext cx="7242362" cy="957488"/>
          </a:xfrm>
        </p:spPr>
        <p:txBody>
          <a:bodyPr/>
          <a:lstStyle>
            <a:lvl1pPr>
              <a:defRPr/>
            </a:lvl1pPr>
          </a:lstStyle>
          <a:p>
            <a:r>
              <a:rPr lang="en-US" dirty="0"/>
              <a:t>3-column slide</a:t>
            </a:r>
            <a:br>
              <a:rPr lang="en-US" dirty="0"/>
            </a:br>
            <a:r>
              <a:rPr lang="en-US" dirty="0"/>
              <a:t>Use both lines if necessary</a:t>
            </a:r>
          </a:p>
        </p:txBody>
      </p:sp>
      <p:cxnSp>
        <p:nvCxnSpPr>
          <p:cNvPr id="22" name="Straight Connector 21">
            <a:extLst>
              <a:ext uri="{FF2B5EF4-FFF2-40B4-BE49-F238E27FC236}">
                <a16:creationId xmlns:a16="http://schemas.microsoft.com/office/drawing/2014/main" id="{8FBA1719-47E1-437B-A7C2-D956E60D148A}"/>
              </a:ext>
            </a:extLst>
          </p:cNvPr>
          <p:cNvCxnSpPr/>
          <p:nvPr userDrawn="1"/>
        </p:nvCxnSpPr>
        <p:spPr>
          <a:xfrm flipH="1">
            <a:off x="628650" y="1027585"/>
            <a:ext cx="7428828"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4" name="Content Placeholder 14">
            <a:extLst>
              <a:ext uri="{FF2B5EF4-FFF2-40B4-BE49-F238E27FC236}">
                <a16:creationId xmlns:a16="http://schemas.microsoft.com/office/drawing/2014/main" id="{9AC49B8F-6CB5-4E15-B0A4-82A9D933F172}"/>
              </a:ext>
            </a:extLst>
          </p:cNvPr>
          <p:cNvSpPr>
            <a:spLocks noGrp="1"/>
          </p:cNvSpPr>
          <p:nvPr>
            <p:ph sz="quarter" idx="16"/>
          </p:nvPr>
        </p:nvSpPr>
        <p:spPr>
          <a:xfrm>
            <a:off x="628649" y="1108061"/>
            <a:ext cx="2286000" cy="563953"/>
          </a:xfrm>
          <a:prstGeom prst="rect">
            <a:avLst/>
          </a:prstGeom>
        </p:spPr>
        <p:txBody>
          <a:bodyPr tIns="0" anchor="b">
            <a:norm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94C1A098-B880-465B-8B1D-98AE93A4F3F7}"/>
              </a:ext>
            </a:extLst>
          </p:cNvPr>
          <p:cNvSpPr>
            <a:spLocks noGrp="1"/>
          </p:cNvSpPr>
          <p:nvPr>
            <p:ph sz="quarter" idx="23"/>
          </p:nvPr>
        </p:nvSpPr>
        <p:spPr>
          <a:xfrm>
            <a:off x="3114955" y="1109372"/>
            <a:ext cx="2286000" cy="563953"/>
          </a:xfrm>
          <a:prstGeom prst="rect">
            <a:avLst/>
          </a:prstGeom>
        </p:spPr>
        <p:txBody>
          <a:bodyPr tIns="0" anchor="b">
            <a:norm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23" name="Content Placeholder 14">
            <a:extLst>
              <a:ext uri="{FF2B5EF4-FFF2-40B4-BE49-F238E27FC236}">
                <a16:creationId xmlns:a16="http://schemas.microsoft.com/office/drawing/2014/main" id="{0243828A-903F-4BEA-9BBD-BC0C6D382A6C}"/>
              </a:ext>
            </a:extLst>
          </p:cNvPr>
          <p:cNvSpPr>
            <a:spLocks noGrp="1"/>
          </p:cNvSpPr>
          <p:nvPr>
            <p:ph sz="quarter" idx="24"/>
          </p:nvPr>
        </p:nvSpPr>
        <p:spPr>
          <a:xfrm>
            <a:off x="5594591" y="1110683"/>
            <a:ext cx="2286000" cy="563953"/>
          </a:xfrm>
          <a:prstGeom prst="rect">
            <a:avLst/>
          </a:prstGeom>
        </p:spPr>
        <p:txBody>
          <a:bodyPr tIns="0" anchor="b">
            <a:norm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18" name="Text Placeholder 27">
            <a:extLst>
              <a:ext uri="{FF2B5EF4-FFF2-40B4-BE49-F238E27FC236}">
                <a16:creationId xmlns:a16="http://schemas.microsoft.com/office/drawing/2014/main" id="{676E8029-D8EC-41C5-BD44-8707E87AD41F}"/>
              </a:ext>
            </a:extLst>
          </p:cNvPr>
          <p:cNvSpPr>
            <a:spLocks noGrp="1"/>
          </p:cNvSpPr>
          <p:nvPr>
            <p:ph type="body" sz="quarter" idx="22" hasCustomPrompt="1"/>
          </p:nvPr>
        </p:nvSpPr>
        <p:spPr>
          <a:xfrm>
            <a:off x="4861367" y="6492873"/>
            <a:ext cx="3031347" cy="228602"/>
          </a:xfrm>
          <a:prstGeom prst="rect">
            <a:avLst/>
          </a:prstGeom>
        </p:spPr>
        <p:txBody>
          <a:bodyPr>
            <a:normAutofit/>
          </a:bodyPr>
          <a:lstStyle>
            <a:lvl1pPr marL="0" indent="0" algn="r">
              <a:buNone/>
              <a:defRPr sz="800" b="0" i="0" baseline="0">
                <a:solidFill>
                  <a:schemeClr val="tx2"/>
                </a:solidFill>
              </a:defRPr>
            </a:lvl1pPr>
          </a:lstStyle>
          <a:p>
            <a:pPr lvl="0"/>
            <a:r>
              <a:rPr lang="en-US" dirty="0"/>
              <a:t>Data attribution 9/99/99Cl</a:t>
            </a:r>
          </a:p>
        </p:txBody>
      </p:sp>
      <p:sp>
        <p:nvSpPr>
          <p:cNvPr id="3" name="Content Placeholder 2">
            <a:extLst>
              <a:ext uri="{FF2B5EF4-FFF2-40B4-BE49-F238E27FC236}">
                <a16:creationId xmlns:a16="http://schemas.microsoft.com/office/drawing/2014/main" id="{8D513E32-E0E7-40E9-905A-B97FEE401DE3}"/>
              </a:ext>
            </a:extLst>
          </p:cNvPr>
          <p:cNvSpPr>
            <a:spLocks noGrp="1"/>
          </p:cNvSpPr>
          <p:nvPr>
            <p:ph sz="quarter" idx="25"/>
          </p:nvPr>
        </p:nvSpPr>
        <p:spPr>
          <a:xfrm>
            <a:off x="628650" y="1820863"/>
            <a:ext cx="2281238"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1C1F4FE0-4A94-4A5F-B50A-ACD669729C8E}"/>
              </a:ext>
            </a:extLst>
          </p:cNvPr>
          <p:cNvSpPr>
            <a:spLocks noGrp="1"/>
          </p:cNvSpPr>
          <p:nvPr>
            <p:ph sz="quarter" idx="26"/>
          </p:nvPr>
        </p:nvSpPr>
        <p:spPr>
          <a:xfrm>
            <a:off x="3109212" y="1821568"/>
            <a:ext cx="2281238"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0210C5FE-B2B2-446F-AF24-45C5BFC68B62}"/>
              </a:ext>
            </a:extLst>
          </p:cNvPr>
          <p:cNvSpPr>
            <a:spLocks noGrp="1"/>
          </p:cNvSpPr>
          <p:nvPr>
            <p:ph sz="quarter" idx="27"/>
          </p:nvPr>
        </p:nvSpPr>
        <p:spPr>
          <a:xfrm>
            <a:off x="5599353" y="1824715"/>
            <a:ext cx="2281238"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52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Box-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C97D2A-7BCE-0448-AAE5-B67C162D1350}"/>
              </a:ext>
            </a:extLst>
          </p:cNvPr>
          <p:cNvSpPr>
            <a:spLocks noGrp="1"/>
          </p:cNvSpPr>
          <p:nvPr>
            <p:ph type="ftr" sz="quarter" idx="11"/>
          </p:nvPr>
        </p:nvSpPr>
        <p:spPr>
          <a:xfrm>
            <a:off x="628650" y="6368143"/>
            <a:ext cx="4049486" cy="353333"/>
          </a:xfrm>
          <a:prstGeom prst="rect">
            <a:avLst/>
          </a:prstGeom>
        </p:spPr>
        <p:txBody>
          <a:bodyPr/>
          <a:lstStyle>
            <a:lvl1pPr>
              <a:defRPr sz="900" baseline="0"/>
            </a:lvl1pPr>
          </a:lstStyle>
          <a:p>
            <a:fld id="{FFAE2769-4BF1-EB45-AC2C-9AAF247ACD03}" type="slidenum">
              <a:rPr lang="en-US" b="1" smtClean="0">
                <a:solidFill>
                  <a:srgbClr val="DA1A32"/>
                </a:solidFill>
              </a:rPr>
              <a:pPr/>
              <a:t>‹#›</a:t>
            </a:fld>
            <a:r>
              <a:rPr lang="en-US" dirty="0"/>
              <a:t>  </a:t>
            </a:r>
            <a:r>
              <a:rPr lang="en-US" b="1" kern="6000" spc="100" dirty="0">
                <a:solidFill>
                  <a:schemeClr val="tx1"/>
                </a:solidFill>
              </a:rPr>
              <a:t>KING ARTHUR</a:t>
            </a:r>
          </a:p>
        </p:txBody>
      </p:sp>
      <p:cxnSp>
        <p:nvCxnSpPr>
          <p:cNvPr id="9" name="Straight Connector 8">
            <a:extLst>
              <a:ext uri="{FF2B5EF4-FFF2-40B4-BE49-F238E27FC236}">
                <a16:creationId xmlns:a16="http://schemas.microsoft.com/office/drawing/2014/main" id="{78E9E9BE-9B94-3A43-928C-436DEAA82559}"/>
              </a:ext>
            </a:extLst>
          </p:cNvPr>
          <p:cNvCxnSpPr>
            <a:cxnSpLocks/>
          </p:cNvCxnSpPr>
          <p:nvPr userDrawn="1"/>
        </p:nvCxnSpPr>
        <p:spPr>
          <a:xfrm>
            <a:off x="4249840" y="1404096"/>
            <a:ext cx="0" cy="4698052"/>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4" name="Content Placeholder 14">
            <a:extLst>
              <a:ext uri="{FF2B5EF4-FFF2-40B4-BE49-F238E27FC236}">
                <a16:creationId xmlns:a16="http://schemas.microsoft.com/office/drawing/2014/main" id="{6B2FFD6C-FD9E-DC4B-9ADC-0E923E26354E}"/>
              </a:ext>
            </a:extLst>
          </p:cNvPr>
          <p:cNvSpPr>
            <a:spLocks noGrp="1"/>
          </p:cNvSpPr>
          <p:nvPr>
            <p:ph sz="quarter" idx="16"/>
          </p:nvPr>
        </p:nvSpPr>
        <p:spPr>
          <a:xfrm>
            <a:off x="628648" y="1339079"/>
            <a:ext cx="3265385" cy="563953"/>
          </a:xfrm>
          <a:prstGeom prst="rect">
            <a:avLst/>
          </a:prstGeom>
        </p:spPr>
        <p:txBody>
          <a:bodyPr tIns="0" anchor="b">
            <a:normAutofit/>
          </a:bodyPr>
          <a:lstStyle>
            <a:lvl1pPr marL="0" indent="0">
              <a:lnSpc>
                <a:spcPct val="100000"/>
              </a:lnSpc>
              <a:buNone/>
              <a:defRPr sz="1600">
                <a:solidFill>
                  <a:schemeClr val="accent1"/>
                </a:solidFill>
              </a:defRPr>
            </a:lvl1pPr>
          </a:lstStyle>
          <a:p>
            <a:pPr lvl="0"/>
            <a:r>
              <a:rPr lang="en-US"/>
              <a:t>Click to edit Master text styles</a:t>
            </a:r>
          </a:p>
        </p:txBody>
      </p:sp>
      <p:cxnSp>
        <p:nvCxnSpPr>
          <p:cNvPr id="21" name="Straight Connector 20">
            <a:extLst>
              <a:ext uri="{FF2B5EF4-FFF2-40B4-BE49-F238E27FC236}">
                <a16:creationId xmlns:a16="http://schemas.microsoft.com/office/drawing/2014/main" id="{8F4D58F6-EF72-D044-A1E0-C75C36FA273E}"/>
              </a:ext>
            </a:extLst>
          </p:cNvPr>
          <p:cNvCxnSpPr>
            <a:cxnSpLocks/>
          </p:cNvCxnSpPr>
          <p:nvPr userDrawn="1"/>
        </p:nvCxnSpPr>
        <p:spPr>
          <a:xfrm flipH="1">
            <a:off x="685203" y="3709992"/>
            <a:ext cx="7129275"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19" name="Title 1">
            <a:extLst>
              <a:ext uri="{FF2B5EF4-FFF2-40B4-BE49-F238E27FC236}">
                <a16:creationId xmlns:a16="http://schemas.microsoft.com/office/drawing/2014/main" id="{9C4088CE-74AD-4366-9B87-9C810F1E3F1C}"/>
              </a:ext>
            </a:extLst>
          </p:cNvPr>
          <p:cNvSpPr>
            <a:spLocks noGrp="1"/>
          </p:cNvSpPr>
          <p:nvPr>
            <p:ph type="title" hasCustomPrompt="1"/>
          </p:nvPr>
        </p:nvSpPr>
        <p:spPr>
          <a:xfrm>
            <a:off x="628650" y="60323"/>
            <a:ext cx="7242362" cy="957488"/>
          </a:xfrm>
        </p:spPr>
        <p:txBody>
          <a:bodyPr/>
          <a:lstStyle>
            <a:lvl1pPr>
              <a:defRPr/>
            </a:lvl1pPr>
          </a:lstStyle>
          <a:p>
            <a:r>
              <a:rPr lang="en-US" dirty="0"/>
              <a:t>4 Box Slide</a:t>
            </a:r>
            <a:br>
              <a:rPr lang="en-US" dirty="0"/>
            </a:br>
            <a:r>
              <a:rPr lang="en-US" dirty="0"/>
              <a:t>Use both lines if necessary</a:t>
            </a:r>
          </a:p>
        </p:txBody>
      </p:sp>
      <p:cxnSp>
        <p:nvCxnSpPr>
          <p:cNvPr id="20" name="Straight Connector 19">
            <a:extLst>
              <a:ext uri="{FF2B5EF4-FFF2-40B4-BE49-F238E27FC236}">
                <a16:creationId xmlns:a16="http://schemas.microsoft.com/office/drawing/2014/main" id="{5884E91B-0DEE-42BF-A071-1CB986F5AE55}"/>
              </a:ext>
            </a:extLst>
          </p:cNvPr>
          <p:cNvCxnSpPr/>
          <p:nvPr userDrawn="1"/>
        </p:nvCxnSpPr>
        <p:spPr>
          <a:xfrm flipH="1">
            <a:off x="628650" y="1027585"/>
            <a:ext cx="7428828"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7" name="Content Placeholder 14">
            <a:extLst>
              <a:ext uri="{FF2B5EF4-FFF2-40B4-BE49-F238E27FC236}">
                <a16:creationId xmlns:a16="http://schemas.microsoft.com/office/drawing/2014/main" id="{708687F3-DDD3-4511-B77A-6BCB0CD1E0E6}"/>
              </a:ext>
            </a:extLst>
          </p:cNvPr>
          <p:cNvSpPr>
            <a:spLocks noGrp="1"/>
          </p:cNvSpPr>
          <p:nvPr>
            <p:ph sz="quarter" idx="23"/>
          </p:nvPr>
        </p:nvSpPr>
        <p:spPr>
          <a:xfrm>
            <a:off x="4579181" y="1300168"/>
            <a:ext cx="3265385" cy="563953"/>
          </a:xfrm>
          <a:prstGeom prst="rect">
            <a:avLst/>
          </a:prstGeom>
        </p:spPr>
        <p:txBody>
          <a:bodyPr tIns="0" anchor="b">
            <a:norm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18" name="Content Placeholder 14">
            <a:extLst>
              <a:ext uri="{FF2B5EF4-FFF2-40B4-BE49-F238E27FC236}">
                <a16:creationId xmlns:a16="http://schemas.microsoft.com/office/drawing/2014/main" id="{7C0306BD-8401-4D58-B51B-74949EA44D81}"/>
              </a:ext>
            </a:extLst>
          </p:cNvPr>
          <p:cNvSpPr>
            <a:spLocks noGrp="1"/>
          </p:cNvSpPr>
          <p:nvPr>
            <p:ph sz="quarter" idx="24"/>
          </p:nvPr>
        </p:nvSpPr>
        <p:spPr>
          <a:xfrm>
            <a:off x="637863" y="3862237"/>
            <a:ext cx="3265385" cy="563953"/>
          </a:xfrm>
          <a:prstGeom prst="rect">
            <a:avLst/>
          </a:prstGeom>
        </p:spPr>
        <p:txBody>
          <a:bodyPr tIns="0" anchor="b">
            <a:norm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26" name="Content Placeholder 14">
            <a:extLst>
              <a:ext uri="{FF2B5EF4-FFF2-40B4-BE49-F238E27FC236}">
                <a16:creationId xmlns:a16="http://schemas.microsoft.com/office/drawing/2014/main" id="{E71BF79A-B990-4435-8ECD-A7B3A284287F}"/>
              </a:ext>
            </a:extLst>
          </p:cNvPr>
          <p:cNvSpPr>
            <a:spLocks noGrp="1"/>
          </p:cNvSpPr>
          <p:nvPr>
            <p:ph sz="quarter" idx="25"/>
          </p:nvPr>
        </p:nvSpPr>
        <p:spPr>
          <a:xfrm>
            <a:off x="4579180" y="3865591"/>
            <a:ext cx="3265385" cy="563953"/>
          </a:xfrm>
          <a:prstGeom prst="rect">
            <a:avLst/>
          </a:prstGeom>
        </p:spPr>
        <p:txBody>
          <a:bodyPr tIns="0" anchor="b">
            <a:normAutofit/>
          </a:bodyPr>
          <a:lstStyle>
            <a:lvl1pPr marL="0" indent="0">
              <a:lnSpc>
                <a:spcPct val="100000"/>
              </a:lnSpc>
              <a:buNone/>
              <a:defRPr sz="1600">
                <a:solidFill>
                  <a:schemeClr val="accent1"/>
                </a:solidFill>
              </a:defRPr>
            </a:lvl1pPr>
          </a:lstStyle>
          <a:p>
            <a:pPr lvl="0"/>
            <a:r>
              <a:rPr lang="en-US"/>
              <a:t>Click to edit Master text styles</a:t>
            </a:r>
          </a:p>
        </p:txBody>
      </p:sp>
      <p:sp>
        <p:nvSpPr>
          <p:cNvPr id="22" name="Text Placeholder 27">
            <a:extLst>
              <a:ext uri="{FF2B5EF4-FFF2-40B4-BE49-F238E27FC236}">
                <a16:creationId xmlns:a16="http://schemas.microsoft.com/office/drawing/2014/main" id="{E655278D-B335-4E9A-93B0-E9C260DB1673}"/>
              </a:ext>
            </a:extLst>
          </p:cNvPr>
          <p:cNvSpPr>
            <a:spLocks noGrp="1"/>
          </p:cNvSpPr>
          <p:nvPr>
            <p:ph type="body" sz="quarter" idx="22" hasCustomPrompt="1"/>
          </p:nvPr>
        </p:nvSpPr>
        <p:spPr>
          <a:xfrm>
            <a:off x="4861367" y="6492873"/>
            <a:ext cx="3031347" cy="228602"/>
          </a:xfrm>
          <a:prstGeom prst="rect">
            <a:avLst/>
          </a:prstGeom>
        </p:spPr>
        <p:txBody>
          <a:bodyPr>
            <a:normAutofit/>
          </a:bodyPr>
          <a:lstStyle>
            <a:lvl1pPr marL="0" indent="0" algn="r">
              <a:buNone/>
              <a:defRPr sz="800" b="0" i="0" baseline="0">
                <a:solidFill>
                  <a:schemeClr val="tx2"/>
                </a:solidFill>
              </a:defRPr>
            </a:lvl1pPr>
          </a:lstStyle>
          <a:p>
            <a:pPr lvl="0"/>
            <a:r>
              <a:rPr lang="en-US" dirty="0"/>
              <a:t>Data attribution 9/99/99Cl</a:t>
            </a:r>
          </a:p>
        </p:txBody>
      </p:sp>
      <p:sp>
        <p:nvSpPr>
          <p:cNvPr id="3" name="Content Placeholder 2">
            <a:extLst>
              <a:ext uri="{FF2B5EF4-FFF2-40B4-BE49-F238E27FC236}">
                <a16:creationId xmlns:a16="http://schemas.microsoft.com/office/drawing/2014/main" id="{BA46A587-BCF9-4039-A381-3036770E0E02}"/>
              </a:ext>
            </a:extLst>
          </p:cNvPr>
          <p:cNvSpPr>
            <a:spLocks noGrp="1"/>
          </p:cNvSpPr>
          <p:nvPr>
            <p:ph sz="quarter" idx="26"/>
          </p:nvPr>
        </p:nvSpPr>
        <p:spPr>
          <a:xfrm>
            <a:off x="638175" y="1978025"/>
            <a:ext cx="3255963" cy="157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a:extLst>
              <a:ext uri="{FF2B5EF4-FFF2-40B4-BE49-F238E27FC236}">
                <a16:creationId xmlns:a16="http://schemas.microsoft.com/office/drawing/2014/main" id="{DFFC5E2D-6A65-4D45-9AD1-289EAA05473C}"/>
              </a:ext>
            </a:extLst>
          </p:cNvPr>
          <p:cNvSpPr>
            <a:spLocks noGrp="1"/>
          </p:cNvSpPr>
          <p:nvPr>
            <p:ph sz="quarter" idx="27"/>
          </p:nvPr>
        </p:nvSpPr>
        <p:spPr>
          <a:xfrm>
            <a:off x="4572000" y="1992916"/>
            <a:ext cx="3255963" cy="157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2">
            <a:extLst>
              <a:ext uri="{FF2B5EF4-FFF2-40B4-BE49-F238E27FC236}">
                <a16:creationId xmlns:a16="http://schemas.microsoft.com/office/drawing/2014/main" id="{B3D63436-86E6-42AE-A6C4-669B965EBF64}"/>
              </a:ext>
            </a:extLst>
          </p:cNvPr>
          <p:cNvSpPr>
            <a:spLocks noGrp="1"/>
          </p:cNvSpPr>
          <p:nvPr>
            <p:ph sz="quarter" idx="28"/>
          </p:nvPr>
        </p:nvSpPr>
        <p:spPr>
          <a:xfrm>
            <a:off x="647285" y="4525760"/>
            <a:ext cx="3255963" cy="157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
            <a:extLst>
              <a:ext uri="{FF2B5EF4-FFF2-40B4-BE49-F238E27FC236}">
                <a16:creationId xmlns:a16="http://schemas.microsoft.com/office/drawing/2014/main" id="{8761B35C-EEC1-4D32-9849-CE1F7005BC02}"/>
              </a:ext>
            </a:extLst>
          </p:cNvPr>
          <p:cNvSpPr>
            <a:spLocks noGrp="1"/>
          </p:cNvSpPr>
          <p:nvPr>
            <p:ph sz="quarter" idx="29"/>
          </p:nvPr>
        </p:nvSpPr>
        <p:spPr>
          <a:xfrm>
            <a:off x="4596433" y="4546474"/>
            <a:ext cx="3255963" cy="157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27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Image Slide - RIght">
    <p:bg>
      <p:bgPr>
        <a:solidFill>
          <a:schemeClr val="bg1"/>
        </a:solidFill>
        <a:effectLst/>
      </p:bgPr>
    </p:bg>
    <p:spTree>
      <p:nvGrpSpPr>
        <p:cNvPr id="1" name=""/>
        <p:cNvGrpSpPr/>
        <p:nvPr/>
      </p:nvGrpSpPr>
      <p:grpSpPr>
        <a:xfrm>
          <a:off x="0" y="0"/>
          <a:ext cx="0" cy="0"/>
          <a:chOff x="0" y="0"/>
          <a:chExt cx="0" cy="0"/>
        </a:xfrm>
      </p:grpSpPr>
      <p:sp>
        <p:nvSpPr>
          <p:cNvPr id="14" name="Content Placeholder 2"/>
          <p:cNvSpPr>
            <a:spLocks noGrp="1"/>
          </p:cNvSpPr>
          <p:nvPr>
            <p:ph idx="1"/>
          </p:nvPr>
        </p:nvSpPr>
        <p:spPr>
          <a:xfrm>
            <a:off x="625733" y="1104187"/>
            <a:ext cx="3657600" cy="5093894"/>
          </a:xfrm>
        </p:spPr>
        <p:txBody>
          <a:bodyPr>
            <a:normAutofit/>
          </a:bodyPr>
          <a:lstStyle>
            <a:lvl1pPr>
              <a:lnSpc>
                <a:spcPct val="100000"/>
              </a:lnSpc>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2">
            <a:extLst>
              <a:ext uri="{FF2B5EF4-FFF2-40B4-BE49-F238E27FC236}">
                <a16:creationId xmlns:a16="http://schemas.microsoft.com/office/drawing/2014/main" id="{BB1EB2C2-D867-4E87-B251-E3F9F74450A6}"/>
              </a:ext>
            </a:extLst>
          </p:cNvPr>
          <p:cNvSpPr>
            <a:spLocks noGrp="1"/>
          </p:cNvSpPr>
          <p:nvPr>
            <p:ph type="ftr" sz="quarter" idx="13"/>
          </p:nvPr>
        </p:nvSpPr>
        <p:spPr>
          <a:xfrm>
            <a:off x="628651" y="6356350"/>
            <a:ext cx="1851790" cy="365125"/>
          </a:xfrm>
        </p:spPr>
        <p:txBody>
          <a:bodyPr/>
          <a:lstStyle/>
          <a:p>
            <a:fld id="{FFAE2769-4BF1-EB45-AC2C-9AAF247ACD03}" type="slidenum">
              <a:rPr lang="en-US" b="1" smtClean="0">
                <a:solidFill>
                  <a:srgbClr val="DA1A32"/>
                </a:solidFill>
              </a:rPr>
              <a:pPr/>
              <a:t>‹#›</a:t>
            </a:fld>
            <a:r>
              <a:rPr lang="en-US"/>
              <a:t>  </a:t>
            </a:r>
            <a:r>
              <a:rPr lang="en-US" b="1" kern="6000" spc="100">
                <a:solidFill>
                  <a:schemeClr val="tx1"/>
                </a:solidFill>
              </a:rPr>
              <a:t>KING ARTHUR</a:t>
            </a:r>
            <a:endParaRPr lang="en-US" b="1" kern="6000" spc="100" dirty="0">
              <a:solidFill>
                <a:schemeClr val="tx1"/>
              </a:solidFill>
            </a:endParaRPr>
          </a:p>
        </p:txBody>
      </p:sp>
      <p:cxnSp>
        <p:nvCxnSpPr>
          <p:cNvPr id="12" name="Straight Connector 11">
            <a:extLst>
              <a:ext uri="{FF2B5EF4-FFF2-40B4-BE49-F238E27FC236}">
                <a16:creationId xmlns:a16="http://schemas.microsoft.com/office/drawing/2014/main" id="{ADADDFDF-3D85-4F4B-A57C-8072EEBAFDA8}"/>
              </a:ext>
            </a:extLst>
          </p:cNvPr>
          <p:cNvCxnSpPr>
            <a:cxnSpLocks/>
          </p:cNvCxnSpPr>
          <p:nvPr userDrawn="1"/>
        </p:nvCxnSpPr>
        <p:spPr>
          <a:xfrm flipH="1">
            <a:off x="628650" y="1027585"/>
            <a:ext cx="372769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6" name="Title 1">
            <a:extLst>
              <a:ext uri="{FF2B5EF4-FFF2-40B4-BE49-F238E27FC236}">
                <a16:creationId xmlns:a16="http://schemas.microsoft.com/office/drawing/2014/main" id="{F42D4543-3553-4697-851E-EB7D194B55C4}"/>
              </a:ext>
            </a:extLst>
          </p:cNvPr>
          <p:cNvSpPr>
            <a:spLocks noGrp="1"/>
          </p:cNvSpPr>
          <p:nvPr>
            <p:ph type="title" hasCustomPrompt="1"/>
          </p:nvPr>
        </p:nvSpPr>
        <p:spPr>
          <a:xfrm>
            <a:off x="628650" y="60323"/>
            <a:ext cx="3589667" cy="957488"/>
          </a:xfrm>
        </p:spPr>
        <p:txBody>
          <a:bodyPr/>
          <a:lstStyle>
            <a:lvl1pPr>
              <a:defRPr/>
            </a:lvl1pPr>
          </a:lstStyle>
          <a:p>
            <a:r>
              <a:rPr lang="en-US" dirty="0"/>
              <a:t>Imagery Slide</a:t>
            </a:r>
            <a:br>
              <a:rPr lang="en-US" dirty="0"/>
            </a:br>
            <a:r>
              <a:rPr lang="en-US" dirty="0"/>
              <a:t>Use both lines if necessary</a:t>
            </a:r>
          </a:p>
        </p:txBody>
      </p:sp>
      <p:sp>
        <p:nvSpPr>
          <p:cNvPr id="17" name="Picture Placeholder 3">
            <a:extLst>
              <a:ext uri="{FF2B5EF4-FFF2-40B4-BE49-F238E27FC236}">
                <a16:creationId xmlns:a16="http://schemas.microsoft.com/office/drawing/2014/main" id="{E286E628-F18F-4C07-AA0D-3E0738A75B47}"/>
              </a:ext>
            </a:extLst>
          </p:cNvPr>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Tree>
    <p:extLst>
      <p:ext uri="{BB962C8B-B14F-4D97-AF65-F5344CB8AC3E}">
        <p14:creationId xmlns:p14="http://schemas.microsoft.com/office/powerpoint/2010/main" val="294898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Red/White 1 Content + Right Photo">
    <p:bg>
      <p:bgPr>
        <a:solidFill>
          <a:schemeClr val="bg1"/>
        </a:solidFill>
        <a:effectLst/>
      </p:bgPr>
    </p:bg>
    <p:spTree>
      <p:nvGrpSpPr>
        <p:cNvPr id="1" name=""/>
        <p:cNvGrpSpPr/>
        <p:nvPr/>
      </p:nvGrpSpPr>
      <p:grpSpPr>
        <a:xfrm>
          <a:off x="0" y="0"/>
          <a:ext cx="0" cy="0"/>
          <a:chOff x="0" y="0"/>
          <a:chExt cx="0" cy="0"/>
        </a:xfrm>
      </p:grpSpPr>
      <p:sp>
        <p:nvSpPr>
          <p:cNvPr id="14" name="Content Placeholder 2"/>
          <p:cNvSpPr>
            <a:spLocks noGrp="1"/>
          </p:cNvSpPr>
          <p:nvPr>
            <p:ph idx="1"/>
          </p:nvPr>
        </p:nvSpPr>
        <p:spPr>
          <a:xfrm>
            <a:off x="4714643" y="1104187"/>
            <a:ext cx="3657600" cy="5093894"/>
          </a:xfrm>
        </p:spPr>
        <p:txBody>
          <a:bodyPr>
            <a:normAutofit/>
          </a:bodyPr>
          <a:lstStyle>
            <a:lvl1pPr>
              <a:lnSpc>
                <a:spcPct val="100000"/>
              </a:lnSpc>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2" name="Straight Connector 11">
            <a:extLst>
              <a:ext uri="{FF2B5EF4-FFF2-40B4-BE49-F238E27FC236}">
                <a16:creationId xmlns:a16="http://schemas.microsoft.com/office/drawing/2014/main" id="{ADADDFDF-3D85-4F4B-A57C-8072EEBAFDA8}"/>
              </a:ext>
            </a:extLst>
          </p:cNvPr>
          <p:cNvCxnSpPr>
            <a:cxnSpLocks/>
          </p:cNvCxnSpPr>
          <p:nvPr userDrawn="1"/>
        </p:nvCxnSpPr>
        <p:spPr>
          <a:xfrm flipH="1">
            <a:off x="4717560" y="1027585"/>
            <a:ext cx="372769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6" name="Title 1">
            <a:extLst>
              <a:ext uri="{FF2B5EF4-FFF2-40B4-BE49-F238E27FC236}">
                <a16:creationId xmlns:a16="http://schemas.microsoft.com/office/drawing/2014/main" id="{F42D4543-3553-4697-851E-EB7D194B55C4}"/>
              </a:ext>
            </a:extLst>
          </p:cNvPr>
          <p:cNvSpPr>
            <a:spLocks noGrp="1"/>
          </p:cNvSpPr>
          <p:nvPr>
            <p:ph type="title" hasCustomPrompt="1"/>
          </p:nvPr>
        </p:nvSpPr>
        <p:spPr>
          <a:xfrm>
            <a:off x="4717560" y="60323"/>
            <a:ext cx="3589667" cy="957488"/>
          </a:xfrm>
        </p:spPr>
        <p:txBody>
          <a:bodyPr/>
          <a:lstStyle>
            <a:lvl1pPr>
              <a:defRPr/>
            </a:lvl1pPr>
          </a:lstStyle>
          <a:p>
            <a:r>
              <a:rPr lang="en-US" dirty="0"/>
              <a:t>Imagery Slide</a:t>
            </a:r>
            <a:br>
              <a:rPr lang="en-US" dirty="0"/>
            </a:br>
            <a:r>
              <a:rPr lang="en-US" dirty="0"/>
              <a:t>Use both lines if necessary</a:t>
            </a:r>
          </a:p>
        </p:txBody>
      </p:sp>
      <p:sp>
        <p:nvSpPr>
          <p:cNvPr id="7" name="Picture Placeholder 3">
            <a:extLst>
              <a:ext uri="{FF2B5EF4-FFF2-40B4-BE49-F238E27FC236}">
                <a16:creationId xmlns:a16="http://schemas.microsoft.com/office/drawing/2014/main" id="{4B782930-E16B-4F37-B1D8-BED0AB18FCDF}"/>
              </a:ext>
            </a:extLst>
          </p:cNvPr>
          <p:cNvSpPr>
            <a:spLocks noGrp="1"/>
          </p:cNvSpPr>
          <p:nvPr>
            <p:ph type="pic" sz="quarter" idx="10" hasCustomPrompt="1"/>
          </p:nvPr>
        </p:nvSpPr>
        <p:spPr>
          <a:xfrm>
            <a:off x="103532"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Tree>
    <p:extLst>
      <p:ext uri="{BB962C8B-B14F-4D97-AF65-F5344CB8AC3E}">
        <p14:creationId xmlns:p14="http://schemas.microsoft.com/office/powerpoint/2010/main" val="221251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FFD3-8011-9941-AC8C-8F984B235F47}"/>
              </a:ext>
            </a:extLst>
          </p:cNvPr>
          <p:cNvSpPr>
            <a:spLocks noGrp="1"/>
          </p:cNvSpPr>
          <p:nvPr>
            <p:ph type="title" hasCustomPrompt="1"/>
          </p:nvPr>
        </p:nvSpPr>
        <p:spPr>
          <a:xfrm>
            <a:off x="628650" y="60323"/>
            <a:ext cx="7242362" cy="957488"/>
          </a:xfrm>
        </p:spPr>
        <p:txBody>
          <a:bodyPr/>
          <a:lstStyle>
            <a:lvl1pPr>
              <a:defRPr/>
            </a:lvl1pPr>
          </a:lstStyle>
          <a:p>
            <a:r>
              <a:rPr lang="en-US" dirty="0"/>
              <a:t>Click to edit Master title style</a:t>
            </a:r>
            <a:br>
              <a:rPr lang="en-US" dirty="0"/>
            </a:br>
            <a:r>
              <a:rPr lang="en-US" dirty="0"/>
              <a:t>Use both lines if necessary</a:t>
            </a:r>
          </a:p>
        </p:txBody>
      </p:sp>
      <p:sp>
        <p:nvSpPr>
          <p:cNvPr id="3" name="Footer Placeholder 2">
            <a:extLst>
              <a:ext uri="{FF2B5EF4-FFF2-40B4-BE49-F238E27FC236}">
                <a16:creationId xmlns:a16="http://schemas.microsoft.com/office/drawing/2014/main" id="{435F60F5-0B5E-AD4A-AA38-17437BCE2BCD}"/>
              </a:ext>
            </a:extLst>
          </p:cNvPr>
          <p:cNvSpPr>
            <a:spLocks noGrp="1"/>
          </p:cNvSpPr>
          <p:nvPr>
            <p:ph type="ftr" sz="quarter" idx="10"/>
          </p:nvPr>
        </p:nvSpPr>
        <p:spPr/>
        <p:txBody>
          <a:bodyPr/>
          <a:lstStyle>
            <a:lvl1pPr>
              <a:defRPr sz="900"/>
            </a:lvl1pPr>
          </a:lstStyle>
          <a:p>
            <a:fld id="{FFAE2769-4BF1-EB45-AC2C-9AAF247ACD03}" type="slidenum">
              <a:rPr lang="en-US" b="1" smtClean="0">
                <a:solidFill>
                  <a:srgbClr val="DA1A32"/>
                </a:solidFill>
              </a:rPr>
              <a:pPr/>
              <a:t>‹#›</a:t>
            </a:fld>
            <a:r>
              <a:rPr lang="en-US"/>
              <a:t>  </a:t>
            </a:r>
            <a:r>
              <a:rPr lang="en-US" b="1" kern="6000" spc="100">
                <a:solidFill>
                  <a:schemeClr val="tx1"/>
                </a:solidFill>
              </a:rPr>
              <a:t>KING ARTHUR</a:t>
            </a:r>
            <a:endParaRPr lang="en-US" b="1" kern="6000" spc="100" dirty="0">
              <a:solidFill>
                <a:schemeClr val="tx1"/>
              </a:solidFill>
            </a:endParaRPr>
          </a:p>
        </p:txBody>
      </p:sp>
      <p:cxnSp>
        <p:nvCxnSpPr>
          <p:cNvPr id="4" name="Straight Connector 3">
            <a:extLst>
              <a:ext uri="{FF2B5EF4-FFF2-40B4-BE49-F238E27FC236}">
                <a16:creationId xmlns:a16="http://schemas.microsoft.com/office/drawing/2014/main" id="{A8EEB853-9018-4EF4-A00F-4C2C60AF377F}"/>
              </a:ext>
            </a:extLst>
          </p:cNvPr>
          <p:cNvCxnSpPr/>
          <p:nvPr userDrawn="1"/>
        </p:nvCxnSpPr>
        <p:spPr>
          <a:xfrm flipH="1">
            <a:off x="628650" y="1027585"/>
            <a:ext cx="7428828" cy="0"/>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6782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ll Sheet Template">
    <p:spTree>
      <p:nvGrpSpPr>
        <p:cNvPr id="1" name=""/>
        <p:cNvGrpSpPr/>
        <p:nvPr/>
      </p:nvGrpSpPr>
      <p:grpSpPr>
        <a:xfrm>
          <a:off x="0" y="0"/>
          <a:ext cx="0" cy="0"/>
          <a:chOff x="0" y="0"/>
          <a:chExt cx="0" cy="0"/>
        </a:xfrm>
      </p:grpSpPr>
      <p:sp>
        <p:nvSpPr>
          <p:cNvPr id="34" name="Chart Placeholder 32">
            <a:extLst>
              <a:ext uri="{FF2B5EF4-FFF2-40B4-BE49-F238E27FC236}">
                <a16:creationId xmlns:a16="http://schemas.microsoft.com/office/drawing/2014/main" id="{1E06F5DD-2657-4931-9347-46658589C3B7}"/>
              </a:ext>
            </a:extLst>
          </p:cNvPr>
          <p:cNvSpPr>
            <a:spLocks noGrp="1"/>
          </p:cNvSpPr>
          <p:nvPr>
            <p:ph type="chart" sz="quarter" idx="13" hasCustomPrompt="1"/>
          </p:nvPr>
        </p:nvSpPr>
        <p:spPr>
          <a:xfrm>
            <a:off x="4343064" y="4804941"/>
            <a:ext cx="3049923" cy="1846262"/>
          </a:xfrm>
        </p:spPr>
        <p:txBody>
          <a:bodyPr>
            <a:normAutofit/>
          </a:bodyPr>
          <a:lstStyle>
            <a:lvl1pPr marL="0" indent="0">
              <a:buNone/>
              <a:defRPr sz="1200"/>
            </a:lvl1pPr>
          </a:lstStyle>
          <a:p>
            <a:r>
              <a:rPr lang="en-US"/>
              <a:t>Chart that Shows Favorable Growth</a:t>
            </a:r>
          </a:p>
        </p:txBody>
      </p:sp>
      <p:sp>
        <p:nvSpPr>
          <p:cNvPr id="38" name="Picture Placeholder 35">
            <a:extLst>
              <a:ext uri="{FF2B5EF4-FFF2-40B4-BE49-F238E27FC236}">
                <a16:creationId xmlns:a16="http://schemas.microsoft.com/office/drawing/2014/main" id="{A8B7E488-742B-4243-9B9A-68E46095DEE6}"/>
              </a:ext>
            </a:extLst>
          </p:cNvPr>
          <p:cNvSpPr>
            <a:spLocks noGrp="1"/>
          </p:cNvSpPr>
          <p:nvPr>
            <p:ph type="pic" sz="quarter" idx="14" hasCustomPrompt="1"/>
          </p:nvPr>
        </p:nvSpPr>
        <p:spPr>
          <a:xfrm>
            <a:off x="452437" y="1224800"/>
            <a:ext cx="2752005" cy="3157011"/>
          </a:xfrm>
        </p:spPr>
        <p:txBody>
          <a:bodyPr/>
          <a:lstStyle>
            <a:lvl1pPr marL="0" indent="0">
              <a:buNone/>
              <a:defRPr/>
            </a:lvl1pPr>
          </a:lstStyle>
          <a:p>
            <a:r>
              <a:rPr lang="en-US" dirty="0"/>
              <a:t>Product Silo</a:t>
            </a:r>
          </a:p>
        </p:txBody>
      </p:sp>
      <p:sp>
        <p:nvSpPr>
          <p:cNvPr id="41" name="Picture Placeholder 39">
            <a:extLst>
              <a:ext uri="{FF2B5EF4-FFF2-40B4-BE49-F238E27FC236}">
                <a16:creationId xmlns:a16="http://schemas.microsoft.com/office/drawing/2014/main" id="{4989430C-523C-476A-8964-C7CB46BE18D5}"/>
              </a:ext>
            </a:extLst>
          </p:cNvPr>
          <p:cNvSpPr>
            <a:spLocks noGrp="1"/>
          </p:cNvSpPr>
          <p:nvPr>
            <p:ph type="pic" sz="quarter" idx="15" hasCustomPrompt="1"/>
          </p:nvPr>
        </p:nvSpPr>
        <p:spPr>
          <a:xfrm>
            <a:off x="1279799" y="5644614"/>
            <a:ext cx="1097280" cy="822960"/>
          </a:xfrm>
        </p:spPr>
        <p:txBody>
          <a:bodyPr/>
          <a:lstStyle>
            <a:lvl1pPr marL="0" indent="0">
              <a:buNone/>
              <a:defRPr/>
            </a:lvl1pPr>
          </a:lstStyle>
          <a:p>
            <a:r>
              <a:rPr lang="en-US" dirty="0"/>
              <a:t>Bar Code</a:t>
            </a:r>
          </a:p>
        </p:txBody>
      </p:sp>
      <p:sp>
        <p:nvSpPr>
          <p:cNvPr id="64" name="Text Placeholder 63">
            <a:extLst>
              <a:ext uri="{FF2B5EF4-FFF2-40B4-BE49-F238E27FC236}">
                <a16:creationId xmlns:a16="http://schemas.microsoft.com/office/drawing/2014/main" id="{146F8989-19BE-409B-B1CA-55296DD625C1}"/>
              </a:ext>
            </a:extLst>
          </p:cNvPr>
          <p:cNvSpPr>
            <a:spLocks noGrp="1"/>
          </p:cNvSpPr>
          <p:nvPr>
            <p:ph type="body" sz="quarter" idx="21" hasCustomPrompt="1"/>
          </p:nvPr>
        </p:nvSpPr>
        <p:spPr>
          <a:xfrm>
            <a:off x="3664772" y="1214886"/>
            <a:ext cx="4206240" cy="438150"/>
          </a:xfrm>
        </p:spPr>
        <p:txBody>
          <a:bodyPr>
            <a:normAutofit/>
          </a:bodyPr>
          <a:lstStyle>
            <a:lvl1pPr marL="0" indent="0">
              <a:spcAft>
                <a:spcPts val="0"/>
              </a:spcAft>
              <a:buNone/>
              <a:defRPr sz="800" i="1"/>
            </a:lvl1pPr>
          </a:lstStyle>
          <a:p>
            <a:pPr lvl="0"/>
            <a:r>
              <a:rPr lang="en-US" dirty="0"/>
              <a:t>“Product Review”</a:t>
            </a:r>
          </a:p>
        </p:txBody>
      </p:sp>
      <p:sp>
        <p:nvSpPr>
          <p:cNvPr id="65" name="Text Placeholder 63">
            <a:extLst>
              <a:ext uri="{FF2B5EF4-FFF2-40B4-BE49-F238E27FC236}">
                <a16:creationId xmlns:a16="http://schemas.microsoft.com/office/drawing/2014/main" id="{0B9B71A9-078E-4158-8661-467BDC1A000B}"/>
              </a:ext>
            </a:extLst>
          </p:cNvPr>
          <p:cNvSpPr>
            <a:spLocks noGrp="1"/>
          </p:cNvSpPr>
          <p:nvPr>
            <p:ph type="body" sz="quarter" idx="22" hasCustomPrompt="1"/>
          </p:nvPr>
        </p:nvSpPr>
        <p:spPr>
          <a:xfrm>
            <a:off x="3664772" y="1664576"/>
            <a:ext cx="4206240" cy="544293"/>
          </a:xfrm>
        </p:spPr>
        <p:txBody>
          <a:bodyPr>
            <a:normAutofit/>
          </a:bodyPr>
          <a:lstStyle>
            <a:lvl1pPr marL="0" indent="0">
              <a:spcAft>
                <a:spcPts val="0"/>
              </a:spcAft>
              <a:buNone/>
              <a:defRPr sz="900" i="0"/>
            </a:lvl1pPr>
          </a:lstStyle>
          <a:p>
            <a:pPr lvl="0"/>
            <a:r>
              <a:rPr lang="en-US" dirty="0"/>
              <a:t>Product Copy</a:t>
            </a:r>
          </a:p>
        </p:txBody>
      </p:sp>
      <p:sp>
        <p:nvSpPr>
          <p:cNvPr id="66" name="Text Placeholder 63">
            <a:extLst>
              <a:ext uri="{FF2B5EF4-FFF2-40B4-BE49-F238E27FC236}">
                <a16:creationId xmlns:a16="http://schemas.microsoft.com/office/drawing/2014/main" id="{1183D0F1-459E-4132-8D1F-5C248F16DE2D}"/>
              </a:ext>
            </a:extLst>
          </p:cNvPr>
          <p:cNvSpPr>
            <a:spLocks noGrp="1"/>
          </p:cNvSpPr>
          <p:nvPr>
            <p:ph type="body" sz="quarter" idx="23" hasCustomPrompt="1"/>
          </p:nvPr>
        </p:nvSpPr>
        <p:spPr>
          <a:xfrm>
            <a:off x="3664772" y="2232912"/>
            <a:ext cx="4206240" cy="525957"/>
          </a:xfrm>
        </p:spPr>
        <p:txBody>
          <a:bodyPr anchor="b">
            <a:normAutofit/>
          </a:bodyPr>
          <a:lstStyle>
            <a:lvl1pPr marL="0" indent="0">
              <a:lnSpc>
                <a:spcPct val="100000"/>
              </a:lnSpc>
              <a:spcBef>
                <a:spcPts val="0"/>
              </a:spcBef>
              <a:buNone/>
              <a:defRPr sz="1200" b="1" i="0">
                <a:solidFill>
                  <a:schemeClr val="accent1"/>
                </a:solidFill>
              </a:defRPr>
            </a:lvl1pPr>
          </a:lstStyle>
          <a:p>
            <a:pPr lvl="0"/>
            <a:r>
              <a:rPr lang="en-US" dirty="0"/>
              <a:t>Strong Headline that highlights favorable sales position</a:t>
            </a:r>
          </a:p>
        </p:txBody>
      </p:sp>
      <p:sp>
        <p:nvSpPr>
          <p:cNvPr id="67" name="Text Placeholder 63">
            <a:extLst>
              <a:ext uri="{FF2B5EF4-FFF2-40B4-BE49-F238E27FC236}">
                <a16:creationId xmlns:a16="http://schemas.microsoft.com/office/drawing/2014/main" id="{D652557D-F691-4C61-9746-15021B41F941}"/>
              </a:ext>
            </a:extLst>
          </p:cNvPr>
          <p:cNvSpPr>
            <a:spLocks noGrp="1"/>
          </p:cNvSpPr>
          <p:nvPr>
            <p:ph type="body" sz="quarter" idx="24" hasCustomPrompt="1"/>
          </p:nvPr>
        </p:nvSpPr>
        <p:spPr>
          <a:xfrm>
            <a:off x="3664772" y="2803150"/>
            <a:ext cx="4206240" cy="1870093"/>
          </a:xfrm>
        </p:spPr>
        <p:txBody>
          <a:bodyPr>
            <a:normAutofit/>
          </a:bodyPr>
          <a:lstStyle>
            <a:lvl1pPr marL="128588" indent="-128588">
              <a:spcAft>
                <a:spcPts val="600"/>
              </a:spcAft>
              <a:buFont typeface="Arial" panose="020B0604020202020204" pitchFamily="34" charset="0"/>
              <a:buChar char="•"/>
              <a:defRPr sz="1100" b="0" i="0"/>
            </a:lvl1pPr>
          </a:lstStyle>
          <a:p>
            <a:pPr lvl="0"/>
            <a:r>
              <a:rPr lang="en-US" dirty="0"/>
              <a:t>USP</a:t>
            </a:r>
          </a:p>
          <a:p>
            <a:pPr lvl="0"/>
            <a:endParaRPr lang="en-US" dirty="0"/>
          </a:p>
        </p:txBody>
      </p:sp>
      <p:sp>
        <p:nvSpPr>
          <p:cNvPr id="73" name="Text Placeholder 60">
            <a:extLst>
              <a:ext uri="{FF2B5EF4-FFF2-40B4-BE49-F238E27FC236}">
                <a16:creationId xmlns:a16="http://schemas.microsoft.com/office/drawing/2014/main" id="{8B53DB29-8394-413D-86CF-82EEAF8BB01E}"/>
              </a:ext>
            </a:extLst>
          </p:cNvPr>
          <p:cNvSpPr>
            <a:spLocks noGrp="1"/>
          </p:cNvSpPr>
          <p:nvPr>
            <p:ph type="body" sz="quarter" idx="20" hasCustomPrompt="1"/>
          </p:nvPr>
        </p:nvSpPr>
        <p:spPr>
          <a:xfrm>
            <a:off x="198700" y="4638739"/>
            <a:ext cx="1526574" cy="822954"/>
          </a:xfrm>
        </p:spPr>
        <p:txBody>
          <a:bodyPr/>
          <a:lstStyle>
            <a:lvl1pPr marL="0" indent="0">
              <a:spcBef>
                <a:spcPts val="600"/>
              </a:spcBef>
              <a:spcAft>
                <a:spcPts val="0"/>
              </a:spcAft>
              <a:buNone/>
              <a:defRPr sz="800" b="1"/>
            </a:lvl1pPr>
          </a:lstStyle>
          <a:p>
            <a:r>
              <a:rPr lang="en-US" dirty="0"/>
              <a:t>Item:</a:t>
            </a:r>
          </a:p>
          <a:p>
            <a:r>
              <a:rPr lang="en-US" dirty="0"/>
              <a:t>UPC:</a:t>
            </a:r>
          </a:p>
          <a:p>
            <a:r>
              <a:rPr lang="en-US" dirty="0"/>
              <a:t>Case Pack:</a:t>
            </a:r>
          </a:p>
        </p:txBody>
      </p:sp>
      <p:cxnSp>
        <p:nvCxnSpPr>
          <p:cNvPr id="20" name="Straight Connector 19">
            <a:extLst>
              <a:ext uri="{FF2B5EF4-FFF2-40B4-BE49-F238E27FC236}">
                <a16:creationId xmlns:a16="http://schemas.microsoft.com/office/drawing/2014/main" id="{8B4D7FD7-31D3-44BA-9131-44FF62F8444D}"/>
              </a:ext>
            </a:extLst>
          </p:cNvPr>
          <p:cNvCxnSpPr>
            <a:cxnSpLocks/>
          </p:cNvCxnSpPr>
          <p:nvPr userDrawn="1"/>
        </p:nvCxnSpPr>
        <p:spPr>
          <a:xfrm>
            <a:off x="3499338" y="1182574"/>
            <a:ext cx="0" cy="509745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63EC91C2-920C-405F-A7E7-71E0A17E8F53}"/>
              </a:ext>
            </a:extLst>
          </p:cNvPr>
          <p:cNvCxnSpPr/>
          <p:nvPr userDrawn="1"/>
        </p:nvCxnSpPr>
        <p:spPr>
          <a:xfrm flipH="1">
            <a:off x="628650" y="1027585"/>
            <a:ext cx="7428828"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2" name="Title 1">
            <a:extLst>
              <a:ext uri="{FF2B5EF4-FFF2-40B4-BE49-F238E27FC236}">
                <a16:creationId xmlns:a16="http://schemas.microsoft.com/office/drawing/2014/main" id="{D0CC1354-0380-4B6C-8185-35B81BFA5518}"/>
              </a:ext>
            </a:extLst>
          </p:cNvPr>
          <p:cNvSpPr>
            <a:spLocks noGrp="1"/>
          </p:cNvSpPr>
          <p:nvPr>
            <p:ph type="title" hasCustomPrompt="1"/>
          </p:nvPr>
        </p:nvSpPr>
        <p:spPr>
          <a:xfrm>
            <a:off x="628650" y="60323"/>
            <a:ext cx="7242362" cy="957488"/>
          </a:xfrm>
        </p:spPr>
        <p:txBody>
          <a:bodyPr/>
          <a:lstStyle>
            <a:lvl1pPr>
              <a:defRPr/>
            </a:lvl1pPr>
          </a:lstStyle>
          <a:p>
            <a:r>
              <a:rPr lang="en-US" dirty="0"/>
              <a:t>Product Name, size</a:t>
            </a:r>
          </a:p>
        </p:txBody>
      </p:sp>
      <p:cxnSp>
        <p:nvCxnSpPr>
          <p:cNvPr id="24" name="Straight Connector 23">
            <a:extLst>
              <a:ext uri="{FF2B5EF4-FFF2-40B4-BE49-F238E27FC236}">
                <a16:creationId xmlns:a16="http://schemas.microsoft.com/office/drawing/2014/main" id="{56F8BA5B-487A-4634-82DF-76880011CECB}"/>
              </a:ext>
            </a:extLst>
          </p:cNvPr>
          <p:cNvCxnSpPr>
            <a:cxnSpLocks/>
          </p:cNvCxnSpPr>
          <p:nvPr userDrawn="1"/>
        </p:nvCxnSpPr>
        <p:spPr>
          <a:xfrm flipH="1">
            <a:off x="644166" y="4512249"/>
            <a:ext cx="2368547"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27" name="Text Placeholder 60">
            <a:extLst>
              <a:ext uri="{FF2B5EF4-FFF2-40B4-BE49-F238E27FC236}">
                <a16:creationId xmlns:a16="http://schemas.microsoft.com/office/drawing/2014/main" id="{BB5AE13F-7170-443C-834A-C2FEC6B56A02}"/>
              </a:ext>
            </a:extLst>
          </p:cNvPr>
          <p:cNvSpPr>
            <a:spLocks noGrp="1"/>
          </p:cNvSpPr>
          <p:nvPr>
            <p:ph type="body" sz="quarter" idx="25" hasCustomPrompt="1"/>
          </p:nvPr>
        </p:nvSpPr>
        <p:spPr>
          <a:xfrm>
            <a:off x="1871339" y="4638739"/>
            <a:ext cx="1526574" cy="822954"/>
          </a:xfrm>
        </p:spPr>
        <p:txBody>
          <a:bodyPr>
            <a:normAutofit/>
          </a:bodyPr>
          <a:lstStyle>
            <a:lvl1pPr marL="0" indent="0" algn="l" defTabSz="914400" rtl="0" eaLnBrk="1" latinLnBrk="0" hangingPunct="1">
              <a:lnSpc>
                <a:spcPts val="1000"/>
              </a:lnSpc>
              <a:spcBef>
                <a:spcPts val="600"/>
              </a:spcBef>
              <a:spcAft>
                <a:spcPts val="0"/>
              </a:spcAft>
              <a:buFont typeface="Arial" panose="020B0604020202020204" pitchFamily="34" charset="0"/>
              <a:buNone/>
              <a:defRPr lang="en-US" sz="800" b="1" i="0" kern="20000" cap="none" spc="100" baseline="0" dirty="0">
                <a:solidFill>
                  <a:schemeClr val="tx1"/>
                </a:solidFill>
                <a:latin typeface="+mn-lt"/>
                <a:ea typeface="+mn-ea"/>
                <a:cs typeface="+mn-cs"/>
              </a:defRPr>
            </a:lvl1pPr>
          </a:lstStyle>
          <a:p>
            <a:r>
              <a:rPr lang="en-US" dirty="0"/>
              <a:t>First Ship:</a:t>
            </a:r>
          </a:p>
          <a:p>
            <a:r>
              <a:rPr lang="en-US" dirty="0"/>
              <a:t>Delivered List Price:</a:t>
            </a:r>
          </a:p>
          <a:p>
            <a:r>
              <a:rPr lang="en-US" dirty="0"/>
              <a:t>Pick-Up List Price</a:t>
            </a:r>
          </a:p>
        </p:txBody>
      </p:sp>
    </p:spTree>
    <p:extLst>
      <p:ext uri="{BB962C8B-B14F-4D97-AF65-F5344CB8AC3E}">
        <p14:creationId xmlns:p14="http://schemas.microsoft.com/office/powerpoint/2010/main" val="202110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0323"/>
            <a:ext cx="7242362" cy="957488"/>
          </a:xfrm>
          <a:prstGeom prst="rect">
            <a:avLst/>
          </a:prstGeom>
        </p:spPr>
        <p:txBody>
          <a:bodyPr vert="horz" lIns="91440" tIns="45720" rIns="91440" bIns="45720" rtlCol="0" anchor="b">
            <a:normAutofit/>
          </a:bodyPr>
          <a:lstStyle/>
          <a:p>
            <a:r>
              <a:rPr lang="en-US" dirty="0"/>
              <a:t>H1 lorem ipsum dolor</a:t>
            </a:r>
            <a:br>
              <a:rPr lang="en-US" dirty="0"/>
            </a:br>
            <a:r>
              <a:rPr lang="en-US" dirty="0"/>
              <a:t>Loren ipsum dolor</a:t>
            </a:r>
          </a:p>
        </p:txBody>
      </p:sp>
      <p:sp>
        <p:nvSpPr>
          <p:cNvPr id="7" name="Rectangle 6">
            <a:extLst>
              <a:ext uri="{FF2B5EF4-FFF2-40B4-BE49-F238E27FC236}">
                <a16:creationId xmlns:a16="http://schemas.microsoft.com/office/drawing/2014/main" id="{8EE4C9C0-4527-7845-9C2A-9FB4B8CB9E10}"/>
              </a:ext>
            </a:extLst>
          </p:cNvPr>
          <p:cNvSpPr/>
          <p:nvPr userDrawn="1"/>
        </p:nvSpPr>
        <p:spPr>
          <a:xfrm>
            <a:off x="8515350" y="0"/>
            <a:ext cx="628650" cy="6858000"/>
          </a:xfrm>
          <a:prstGeom prst="rect">
            <a:avLst/>
          </a:prstGeom>
          <a:solidFill>
            <a:srgbClr val="DA1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379CD21-A09C-DB4A-AD67-28C81693A0FD}"/>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8664696" y="6176963"/>
            <a:ext cx="329958" cy="429193"/>
          </a:xfrm>
          <a:prstGeom prst="rect">
            <a:avLst/>
          </a:prstGeom>
        </p:spPr>
      </p:pic>
      <p:sp>
        <p:nvSpPr>
          <p:cNvPr id="14" name="Footer Placeholder 13">
            <a:extLst>
              <a:ext uri="{FF2B5EF4-FFF2-40B4-BE49-F238E27FC236}">
                <a16:creationId xmlns:a16="http://schemas.microsoft.com/office/drawing/2014/main" id="{3067B078-1EE5-4846-B4DA-224B9582BA69}"/>
              </a:ext>
            </a:extLst>
          </p:cNvPr>
          <p:cNvSpPr>
            <a:spLocks noGrp="1"/>
          </p:cNvSpPr>
          <p:nvPr>
            <p:ph type="ftr" sz="quarter" idx="3"/>
          </p:nvPr>
        </p:nvSpPr>
        <p:spPr>
          <a:xfrm>
            <a:off x="628651" y="6356350"/>
            <a:ext cx="185179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AE2769-4BF1-EB45-AC2C-9AAF247ACD03}" type="slidenum">
              <a:rPr lang="en-US" b="1" smtClean="0">
                <a:solidFill>
                  <a:srgbClr val="DA1A32"/>
                </a:solidFill>
              </a:rPr>
              <a:pPr/>
              <a:t>‹#›</a:t>
            </a:fld>
            <a:r>
              <a:rPr lang="en-US"/>
              <a:t>  </a:t>
            </a:r>
            <a:r>
              <a:rPr lang="en-US" b="1" kern="6000" spc="100">
                <a:solidFill>
                  <a:schemeClr val="tx1"/>
                </a:solidFill>
              </a:rPr>
              <a:t>KING ARTHUR</a:t>
            </a:r>
            <a:endParaRPr lang="en-US" b="1" kern="6000" spc="100" dirty="0">
              <a:solidFill>
                <a:schemeClr val="tx1"/>
              </a:solidFill>
            </a:endParaRPr>
          </a:p>
        </p:txBody>
      </p:sp>
      <p:sp>
        <p:nvSpPr>
          <p:cNvPr id="16" name="Text Placeholder 2">
            <a:extLst>
              <a:ext uri="{FF2B5EF4-FFF2-40B4-BE49-F238E27FC236}">
                <a16:creationId xmlns:a16="http://schemas.microsoft.com/office/drawing/2014/main" id="{F851B3AE-56FE-244C-89B5-C412A48D0C4D}"/>
              </a:ext>
            </a:extLst>
          </p:cNvPr>
          <p:cNvSpPr>
            <a:spLocks noGrp="1"/>
          </p:cNvSpPr>
          <p:nvPr>
            <p:ph type="body" idx="1"/>
          </p:nvPr>
        </p:nvSpPr>
        <p:spPr>
          <a:xfrm>
            <a:off x="628650" y="1478784"/>
            <a:ext cx="7242362" cy="4351338"/>
          </a:xfrm>
          <a:prstGeom prst="rect">
            <a:avLst/>
          </a:prstGeom>
        </p:spPr>
        <p:txBody>
          <a:bodyPr vert="horz" lIns="91440" tIns="0" rIns="91440" bIns="45720" rtlCol="0">
            <a:normAutofit/>
          </a:bodyPr>
          <a:lstStyle/>
          <a:p>
            <a:pPr lvl="0"/>
            <a:r>
              <a:rPr lang="en-US" dirty="0"/>
              <a:t>Click to edit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92208825"/>
      </p:ext>
    </p:extLst>
  </p:cSld>
  <p:clrMap bg1="lt1" tx1="dk1" bg2="lt2" tx2="dk2" accent1="accent1" accent2="accent2" accent3="accent3" accent4="accent4" accent5="accent5" accent6="accent6" hlink="hlink" folHlink="folHlink"/>
  <p:sldLayoutIdLst>
    <p:sldLayoutId id="2147483662" r:id="rId1"/>
    <p:sldLayoutId id="2147483695" r:id="rId2"/>
    <p:sldLayoutId id="2147483663" r:id="rId3"/>
    <p:sldLayoutId id="2147483680" r:id="rId4"/>
    <p:sldLayoutId id="2147483681" r:id="rId5"/>
    <p:sldLayoutId id="2147483693" r:id="rId6"/>
    <p:sldLayoutId id="2147483694" r:id="rId7"/>
    <p:sldLayoutId id="2147483669" r:id="rId8"/>
    <p:sldLayoutId id="2147483691" r:id="rId9"/>
    <p:sldLayoutId id="2147483678" r:id="rId10"/>
  </p:sldLayoutIdLst>
  <p:hf sldNum="0" hdr="0" dt="0"/>
  <p:txStyles>
    <p:titleStyle>
      <a:lvl1pPr algn="l" defTabSz="914400" rtl="0" eaLnBrk="1" latinLnBrk="0" hangingPunct="1">
        <a:lnSpc>
          <a:spcPct val="90000"/>
        </a:lnSpc>
        <a:spcBef>
          <a:spcPct val="0"/>
        </a:spcBef>
        <a:buNone/>
        <a:defRPr sz="2400" b="1" i="0" kern="12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400"/>
        </a:spcBef>
        <a:buFont typeface="Arial" panose="020B0604020202020204" pitchFamily="34" charset="0"/>
        <a:buNone/>
        <a:defRPr sz="1800" b="1" i="0" kern="20000" cap="none" spc="100" baseline="0">
          <a:solidFill>
            <a:schemeClr val="tx1"/>
          </a:solidFill>
          <a:latin typeface="+mn-lt"/>
          <a:ea typeface="+mn-ea"/>
          <a:cs typeface="+mn-cs"/>
        </a:defRPr>
      </a:lvl1pPr>
      <a:lvl2pPr marL="457200" indent="-228600" algn="l" defTabSz="914400" rtl="0" eaLnBrk="1" latinLnBrk="0" hangingPunct="1">
        <a:lnSpc>
          <a:spcPct val="100000"/>
        </a:lnSpc>
        <a:spcBef>
          <a:spcPts val="400"/>
        </a:spcBef>
        <a:spcAft>
          <a:spcPts val="0"/>
        </a:spcAft>
        <a:buFont typeface="Arial" panose="020B0604020202020204" pitchFamily="34" charset="0"/>
        <a:buChar char="–"/>
        <a:defRPr sz="1600" kern="3000" spc="100" baseline="0">
          <a:solidFill>
            <a:schemeClr val="tx1"/>
          </a:solidFill>
          <a:latin typeface="+mn-lt"/>
          <a:ea typeface="+mn-ea"/>
          <a:cs typeface="+mn-cs"/>
        </a:defRPr>
      </a:lvl2pPr>
      <a:lvl3pPr marL="731520" indent="-228600" algn="l" defTabSz="914400" rtl="0" eaLnBrk="1" latinLnBrk="0" hangingPunct="1">
        <a:lnSpc>
          <a:spcPct val="100000"/>
        </a:lnSpc>
        <a:spcBef>
          <a:spcPts val="400"/>
        </a:spcBef>
        <a:spcAft>
          <a:spcPts val="0"/>
        </a:spcAft>
        <a:buClrTx/>
        <a:buSzPct val="90000"/>
        <a:buFont typeface="Arial" panose="020B0604020202020204" pitchFamily="34" charset="0"/>
        <a:buChar char="•"/>
        <a:defRPr sz="1400" kern="3000" spc="100" baseline="0">
          <a:solidFill>
            <a:schemeClr val="tx1"/>
          </a:solidFill>
          <a:latin typeface="+mn-lt"/>
          <a:ea typeface="+mn-ea"/>
          <a:cs typeface="+mn-cs"/>
        </a:defRPr>
      </a:lvl3pPr>
      <a:lvl4pPr marL="914400" indent="-171450" algn="l" defTabSz="914400" rtl="0" eaLnBrk="1" latinLnBrk="0" hangingPunct="1">
        <a:lnSpc>
          <a:spcPct val="100000"/>
        </a:lnSpc>
        <a:spcBef>
          <a:spcPts val="400"/>
        </a:spcBef>
        <a:spcAft>
          <a:spcPts val="0"/>
        </a:spcAft>
        <a:buClrTx/>
        <a:buFont typeface="Arial" panose="020B0604020202020204" pitchFamily="34" charset="0"/>
        <a:buChar char="–"/>
        <a:defRPr sz="1400" kern="3000" spc="100">
          <a:solidFill>
            <a:schemeClr val="tx1"/>
          </a:solidFill>
          <a:latin typeface="+mn-lt"/>
          <a:ea typeface="+mn-ea"/>
          <a:cs typeface="+mn-cs"/>
        </a:defRPr>
      </a:lvl4pPr>
      <a:lvl5pPr marL="1097280" indent="-225425" algn="l" defTabSz="914400" rtl="0" eaLnBrk="1" latinLnBrk="0" hangingPunct="1">
        <a:lnSpc>
          <a:spcPct val="100000"/>
        </a:lnSpc>
        <a:spcBef>
          <a:spcPts val="400"/>
        </a:spcBef>
        <a:spcAft>
          <a:spcPts val="0"/>
        </a:spcAft>
        <a:buClrTx/>
        <a:buFont typeface="Arial" panose="020B0604020202020204" pitchFamily="34" charset="0"/>
        <a:buChar char="•"/>
        <a:defRPr sz="1400" kern="3000" spc="100">
          <a:solidFill>
            <a:schemeClr val="tx1"/>
          </a:solidFill>
          <a:latin typeface="+mn-lt"/>
          <a:ea typeface="+mn-ea"/>
          <a:cs typeface="+mn-cs"/>
        </a:defRPr>
      </a:lvl5pPr>
      <a:lvl6pPr marL="1371600" indent="-228600"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AAE6349-20E3-4857-8EEA-0EC7ED8D2223}"/>
              </a:ext>
            </a:extLst>
          </p:cNvPr>
          <p:cNvGrpSpPr/>
          <p:nvPr userDrawn="1"/>
        </p:nvGrpSpPr>
        <p:grpSpPr>
          <a:xfrm>
            <a:off x="882214" y="776254"/>
            <a:ext cx="2196662" cy="2196662"/>
            <a:chOff x="882214" y="776254"/>
            <a:chExt cx="2196662" cy="2196662"/>
          </a:xfrm>
        </p:grpSpPr>
        <p:pic>
          <p:nvPicPr>
            <p:cNvPr id="8" name="Picture 7" descr="A close up of a sign&#10;&#10;Description automatically generated">
              <a:extLst>
                <a:ext uri="{FF2B5EF4-FFF2-40B4-BE49-F238E27FC236}">
                  <a16:creationId xmlns:a16="http://schemas.microsoft.com/office/drawing/2014/main" id="{C2ACC1BB-F975-4CA6-9A2E-420815666B82}"/>
                </a:ext>
              </a:extLst>
            </p:cNvPr>
            <p:cNvPicPr>
              <a:picLocks noChangeAspect="1"/>
            </p:cNvPicPr>
            <p:nvPr userDrawn="1"/>
          </p:nvPicPr>
          <p:blipFill>
            <a:blip r:embed="rId9"/>
            <a:stretch>
              <a:fillRect/>
            </a:stretch>
          </p:blipFill>
          <p:spPr>
            <a:xfrm>
              <a:off x="882214" y="776254"/>
              <a:ext cx="2196662" cy="2196662"/>
            </a:xfrm>
            <a:prstGeom prst="rect">
              <a:avLst/>
            </a:prstGeom>
          </p:spPr>
        </p:pic>
        <p:sp>
          <p:nvSpPr>
            <p:cNvPr id="9" name="TextBox 8">
              <a:extLst>
                <a:ext uri="{FF2B5EF4-FFF2-40B4-BE49-F238E27FC236}">
                  <a16:creationId xmlns:a16="http://schemas.microsoft.com/office/drawing/2014/main" id="{A1613380-2654-4C12-9DE9-9899BB7E9C75}"/>
                </a:ext>
              </a:extLst>
            </p:cNvPr>
            <p:cNvSpPr txBox="1"/>
            <p:nvPr userDrawn="1"/>
          </p:nvSpPr>
          <p:spPr>
            <a:xfrm>
              <a:off x="2669629" y="2540882"/>
              <a:ext cx="367207" cy="184666"/>
            </a:xfrm>
            <a:prstGeom prst="rect">
              <a:avLst/>
            </a:prstGeom>
            <a:noFill/>
          </p:spPr>
          <p:txBody>
            <a:bodyPr wrap="square" rtlCol="0">
              <a:spAutoFit/>
            </a:bodyPr>
            <a:lstStyle/>
            <a:p>
              <a:r>
                <a:rPr lang="en-US" sz="600" b="1" dirty="0"/>
                <a:t>TM</a:t>
              </a:r>
            </a:p>
          </p:txBody>
        </p:sp>
      </p:grpSp>
      <p:sp>
        <p:nvSpPr>
          <p:cNvPr id="10" name="Rectangle 9">
            <a:extLst>
              <a:ext uri="{FF2B5EF4-FFF2-40B4-BE49-F238E27FC236}">
                <a16:creationId xmlns:a16="http://schemas.microsoft.com/office/drawing/2014/main" id="{9D85FBDC-EC19-41D8-B119-006E02361734}"/>
              </a:ext>
            </a:extLst>
          </p:cNvPr>
          <p:cNvSpPr/>
          <p:nvPr userDrawn="1"/>
        </p:nvSpPr>
        <p:spPr>
          <a:xfrm>
            <a:off x="976312" y="3790763"/>
            <a:ext cx="4498513" cy="1857683"/>
          </a:xfrm>
          <a:prstGeom prst="rect">
            <a:avLst/>
          </a:prstGeom>
          <a:solidFill>
            <a:schemeClr val="bg1">
              <a:alpha val="45000"/>
            </a:schemeClr>
          </a:solidFill>
          <a:ln w="22225">
            <a:noFill/>
          </a:ln>
          <a:effectLst>
            <a:outerShdw sx="1000" sy="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15CDDB-412C-4A4E-B37A-B7534179051F}"/>
              </a:ext>
            </a:extLst>
          </p:cNvPr>
          <p:cNvSpPr/>
          <p:nvPr userDrawn="1"/>
        </p:nvSpPr>
        <p:spPr>
          <a:xfrm>
            <a:off x="8515350" y="0"/>
            <a:ext cx="628650" cy="6858000"/>
          </a:xfrm>
          <a:prstGeom prst="rect">
            <a:avLst/>
          </a:prstGeom>
          <a:solidFill>
            <a:srgbClr val="DA1A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9C38311-BC5F-437C-AC04-222F0DA5AB1A}"/>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8664696" y="6176963"/>
            <a:ext cx="329958" cy="429193"/>
          </a:xfrm>
          <a:prstGeom prst="rect">
            <a:avLst/>
          </a:prstGeom>
        </p:spPr>
      </p:pic>
      <p:sp>
        <p:nvSpPr>
          <p:cNvPr id="15" name="Title Placeholder 14">
            <a:extLst>
              <a:ext uri="{FF2B5EF4-FFF2-40B4-BE49-F238E27FC236}">
                <a16:creationId xmlns:a16="http://schemas.microsoft.com/office/drawing/2014/main" id="{75879FD6-6BEC-40C3-ACC7-DECC4081389B}"/>
              </a:ext>
            </a:extLst>
          </p:cNvPr>
          <p:cNvSpPr>
            <a:spLocks noGrp="1"/>
          </p:cNvSpPr>
          <p:nvPr>
            <p:ph type="title"/>
          </p:nvPr>
        </p:nvSpPr>
        <p:spPr>
          <a:xfrm>
            <a:off x="1053664" y="3936538"/>
            <a:ext cx="4050424" cy="864585"/>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A6C0E4E3-1EDE-4D17-B77C-86C040142291}"/>
              </a:ext>
            </a:extLst>
          </p:cNvPr>
          <p:cNvSpPr>
            <a:spLocks noGrp="1"/>
          </p:cNvSpPr>
          <p:nvPr>
            <p:ph type="body" idx="1"/>
          </p:nvPr>
        </p:nvSpPr>
        <p:spPr>
          <a:xfrm>
            <a:off x="1070084" y="4857379"/>
            <a:ext cx="3501916" cy="717326"/>
          </a:xfrm>
          <a:prstGeom prst="rect">
            <a:avLst/>
          </a:prstGeom>
        </p:spPr>
        <p:txBody>
          <a:bodyPr vert="horz" lIns="91440" tIns="45720" rIns="91440" bIns="45720" rtlCol="0">
            <a:normAutofit/>
          </a:bodyPr>
          <a:lstStyle/>
          <a:p>
            <a:pPr lvl="0"/>
            <a:r>
              <a:rPr lang="en-US" dirty="0"/>
              <a:t>Subtitle</a:t>
            </a:r>
          </a:p>
        </p:txBody>
      </p:sp>
    </p:spTree>
    <p:extLst>
      <p:ext uri="{BB962C8B-B14F-4D97-AF65-F5344CB8AC3E}">
        <p14:creationId xmlns:p14="http://schemas.microsoft.com/office/powerpoint/2010/main" val="2146011931"/>
      </p:ext>
    </p:extLst>
  </p:cSld>
  <p:clrMap bg1="lt1" tx1="dk1" bg2="lt2" tx2="dk2" accent1="accent1" accent2="accent2" accent3="accent3" accent4="accent4" accent5="accent5" accent6="accent6" hlink="hlink" folHlink="folHlink"/>
  <p:sldLayoutIdLst>
    <p:sldLayoutId id="2147483689" r:id="rId1"/>
    <p:sldLayoutId id="2147483668" r:id="rId2"/>
    <p:sldLayoutId id="2147483686" r:id="rId3"/>
    <p:sldLayoutId id="2147483687" r:id="rId4"/>
    <p:sldLayoutId id="2147483696" r:id="rId5"/>
    <p:sldLayoutId id="2147483683" r:id="rId6"/>
    <p:sldLayoutId id="2147483685" r:id="rId7"/>
  </p:sldLayoutIdLst>
  <p:txStyles>
    <p:titleStyle>
      <a:lvl1pPr algn="l" defTabSz="914400" rtl="0" eaLnBrk="1" latinLnBrk="0" hangingPunct="1">
        <a:lnSpc>
          <a:spcPct val="90000"/>
        </a:lnSpc>
        <a:spcBef>
          <a:spcPct val="0"/>
        </a:spcBef>
        <a:buNone/>
        <a:defRPr sz="28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DA1A3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mailto:Jessica.Carlson@kingarthurbakin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rossroadfarm.com/csa-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sunrisefarmvt.com/2021c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edarcirclefarm.org/cafe" TargetMode="External"/><Relationship Id="rId2" Type="http://schemas.openxmlformats.org/officeDocument/2006/relationships/hyperlink" Target="https://cedarcirclefarm.org/farmstand"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cedarcirclefarm.org/csa/options" TargetMode="External"/><Relationship Id="rId4" Type="http://schemas.openxmlformats.org/officeDocument/2006/relationships/hyperlink" Target="https://cedarcirclefarm.org/farmers-marke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Jessica.Carlson@kingarthurbaking.com" TargetMode="External"/><Relationship Id="rId2" Type="http://schemas.openxmlformats.org/officeDocument/2006/relationships/hyperlink" Target="https://forms.office.com/Pages/ResponsePage.aspx?id=1MkQKucnkEqtvnmEPXH2vylMl2bog_hHmSW8eUyPyUZUMlBZQUNVMkJBRkdZRkVTTFdISVJHQUNaSi4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9D39-4284-4677-81F5-3389F729F5CB}"/>
              </a:ext>
            </a:extLst>
          </p:cNvPr>
          <p:cNvSpPr>
            <a:spLocks noGrp="1"/>
          </p:cNvSpPr>
          <p:nvPr>
            <p:ph type="title"/>
          </p:nvPr>
        </p:nvSpPr>
        <p:spPr/>
        <p:txBody>
          <a:bodyPr/>
          <a:lstStyle/>
          <a:p>
            <a:pPr algn="ctr"/>
            <a:r>
              <a:rPr lang="en-US" dirty="0"/>
              <a:t>CSA Program 2021</a:t>
            </a:r>
          </a:p>
        </p:txBody>
      </p:sp>
      <p:sp>
        <p:nvSpPr>
          <p:cNvPr id="4" name="Text Placeholder 3">
            <a:extLst>
              <a:ext uri="{FF2B5EF4-FFF2-40B4-BE49-F238E27FC236}">
                <a16:creationId xmlns:a16="http://schemas.microsoft.com/office/drawing/2014/main" id="{E8C8144E-D60E-4F0E-8910-CB35CC1A40D7}"/>
              </a:ext>
            </a:extLst>
          </p:cNvPr>
          <p:cNvSpPr>
            <a:spLocks noGrp="1"/>
          </p:cNvSpPr>
          <p:nvPr>
            <p:ph type="body" sz="quarter" idx="10"/>
          </p:nvPr>
        </p:nvSpPr>
        <p:spPr>
          <a:xfrm>
            <a:off x="1054100" y="4887913"/>
            <a:ext cx="4323243" cy="661987"/>
          </a:xfrm>
        </p:spPr>
        <p:txBody>
          <a:bodyPr/>
          <a:lstStyle/>
          <a:p>
            <a:r>
              <a:rPr lang="en-US" dirty="0"/>
              <a:t>Farm Information and How to Sign Up</a:t>
            </a:r>
          </a:p>
        </p:txBody>
      </p:sp>
    </p:spTree>
    <p:extLst>
      <p:ext uri="{BB962C8B-B14F-4D97-AF65-F5344CB8AC3E}">
        <p14:creationId xmlns:p14="http://schemas.microsoft.com/office/powerpoint/2010/main" val="261621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F26F1-39F9-4B95-B1FB-18B56205075A}"/>
              </a:ext>
            </a:extLst>
          </p:cNvPr>
          <p:cNvSpPr>
            <a:spLocks noGrp="1"/>
          </p:cNvSpPr>
          <p:nvPr>
            <p:ph type="title"/>
          </p:nvPr>
        </p:nvSpPr>
        <p:spPr/>
        <p:txBody>
          <a:bodyPr/>
          <a:lstStyle/>
          <a:p>
            <a:r>
              <a:rPr lang="en-US" dirty="0"/>
              <a:t>CSA Program Overview </a:t>
            </a:r>
          </a:p>
        </p:txBody>
      </p:sp>
      <p:sp>
        <p:nvSpPr>
          <p:cNvPr id="5" name="Content Placeholder 4">
            <a:extLst>
              <a:ext uri="{FF2B5EF4-FFF2-40B4-BE49-F238E27FC236}">
                <a16:creationId xmlns:a16="http://schemas.microsoft.com/office/drawing/2014/main" id="{752CB523-13A8-43AB-927E-D4957754F110}"/>
              </a:ext>
            </a:extLst>
          </p:cNvPr>
          <p:cNvSpPr>
            <a:spLocks noGrp="1"/>
          </p:cNvSpPr>
          <p:nvPr>
            <p:ph sz="quarter" idx="13"/>
          </p:nvPr>
        </p:nvSpPr>
        <p:spPr/>
        <p:txBody>
          <a:bodyPr>
            <a:normAutofit lnSpcReduction="10000"/>
          </a:bodyPr>
          <a:lstStyle/>
          <a:p>
            <a:pPr marL="285750" marR="0" indent="-285750" algn="just">
              <a:lnSpc>
                <a:spcPct val="107000"/>
              </a:lnSpc>
              <a:spcBef>
                <a:spcPts val="0"/>
              </a:spcBef>
              <a:spcAft>
                <a:spcPts val="800"/>
              </a:spcAft>
              <a:buFont typeface="Arial" panose="020B0604020202020204" pitchFamily="34" charset="0"/>
              <a:buChar char="•"/>
            </a:pPr>
            <a:r>
              <a:rPr lang="en-US" b="0" dirty="0">
                <a:solidFill>
                  <a:srgbClr val="333333"/>
                </a:solidFill>
                <a:effectLst/>
                <a:latin typeface="proxima-nova"/>
                <a:ea typeface="Times New Roman" panose="02020603050405020304" pitchFamily="18" charset="0"/>
                <a:cs typeface="Times New Roman" panose="02020603050405020304" pitchFamily="18" charset="0"/>
              </a:rPr>
              <a:t>For the 13th growing season, KAF will be offering subsidized shares in our CSA program.  </a:t>
            </a:r>
          </a:p>
          <a:p>
            <a:pPr marR="0" algn="just">
              <a:lnSpc>
                <a:spcPct val="107000"/>
              </a:lnSpc>
              <a:spcBef>
                <a:spcPts val="0"/>
              </a:spcBef>
              <a:spcAft>
                <a:spcPts val="800"/>
              </a:spcAft>
            </a:pPr>
            <a:endParaRPr lang="en-US" b="0" dirty="0">
              <a:solidFill>
                <a:srgbClr val="333333"/>
              </a:solidFill>
              <a:effectLst/>
              <a:latin typeface="proxima-nova"/>
              <a:ea typeface="Times New Roman" panose="02020603050405020304" pitchFamily="18"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en-US" b="0" dirty="0">
                <a:solidFill>
                  <a:srgbClr val="333333"/>
                </a:solidFill>
                <a:effectLst/>
                <a:latin typeface="proxima-nova"/>
                <a:ea typeface="Times New Roman" panose="02020603050405020304" pitchFamily="18" charset="0"/>
                <a:cs typeface="Times New Roman" panose="02020603050405020304" pitchFamily="18" charset="0"/>
              </a:rPr>
              <a:t>For 2021, we are again partnering with Crossroads Farm, Cedar Circle Farm, and Sunrise Farm. </a:t>
            </a:r>
          </a:p>
          <a:p>
            <a:pPr marR="0" algn="just">
              <a:lnSpc>
                <a:spcPct val="107000"/>
              </a:lnSpc>
              <a:spcBef>
                <a:spcPts val="0"/>
              </a:spcBef>
              <a:spcAft>
                <a:spcPts val="800"/>
              </a:spcAft>
            </a:pPr>
            <a:endParaRPr lang="en-US" b="0" dirty="0">
              <a:latin typeface="proxima-nova"/>
              <a:ea typeface="Times New Roman" panose="02020603050405020304" pitchFamily="18"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en-US" b="0" dirty="0">
                <a:solidFill>
                  <a:srgbClr val="333333"/>
                </a:solidFill>
                <a:effectLst/>
                <a:latin typeface="proxima-nova"/>
                <a:ea typeface="Times New Roman" panose="02020603050405020304" pitchFamily="18" charset="0"/>
                <a:cs typeface="Times New Roman" panose="02020603050405020304" pitchFamily="18" charset="0"/>
              </a:rPr>
              <a:t>The CSA program is available to all regularly scheduled employees in year-round positions.  </a:t>
            </a:r>
          </a:p>
          <a:p>
            <a:pPr marR="0" algn="just">
              <a:lnSpc>
                <a:spcPct val="107000"/>
              </a:lnSpc>
              <a:spcBef>
                <a:spcPts val="0"/>
              </a:spcBef>
              <a:spcAft>
                <a:spcPts val="800"/>
              </a:spcAft>
            </a:pPr>
            <a:endParaRPr lang="en-US" b="0" dirty="0">
              <a:solidFill>
                <a:srgbClr val="333333"/>
              </a:solidFill>
              <a:effectLst/>
              <a:latin typeface="proxima-nova"/>
              <a:ea typeface="Times New Roman" panose="02020603050405020304" pitchFamily="18" charset="0"/>
              <a:cs typeface="Times New Roman" panose="02020603050405020304" pitchFamily="18" charset="0"/>
            </a:endParaRPr>
          </a:p>
          <a:p>
            <a:pPr marL="285750" marR="0" indent="-285750" algn="just">
              <a:lnSpc>
                <a:spcPct val="107000"/>
              </a:lnSpc>
              <a:spcBef>
                <a:spcPts val="0"/>
              </a:spcBef>
              <a:spcAft>
                <a:spcPts val="800"/>
              </a:spcAft>
              <a:buFont typeface="Arial" panose="020B0604020202020204" pitchFamily="34" charset="0"/>
              <a:buChar char="•"/>
            </a:pPr>
            <a:r>
              <a:rPr lang="en-US" b="0" dirty="0">
                <a:solidFill>
                  <a:srgbClr val="333333"/>
                </a:solidFill>
                <a:effectLst/>
                <a:latin typeface="proxima-nova"/>
                <a:ea typeface="Times New Roman" panose="02020603050405020304" pitchFamily="18" charset="0"/>
                <a:cs typeface="Times New Roman" panose="02020603050405020304" pitchFamily="18" charset="0"/>
              </a:rPr>
              <a:t>Employees that choose to participate can pay their portion of the CSA in check or by payroll deduction over five pay periods</a:t>
            </a:r>
          </a:p>
          <a:p>
            <a:pPr marL="742950" lvl="1" indent="-285750" algn="just">
              <a:lnSpc>
                <a:spcPct val="107000"/>
              </a:lnSpc>
              <a:spcBef>
                <a:spcPts val="0"/>
              </a:spcBef>
              <a:spcAft>
                <a:spcPts val="800"/>
              </a:spcAft>
              <a:buFont typeface="Arial" panose="020B0604020202020204" pitchFamily="34" charset="0"/>
              <a:buChar char="•"/>
            </a:pPr>
            <a:r>
              <a:rPr lang="en-US" b="0" dirty="0">
                <a:solidFill>
                  <a:srgbClr val="333333"/>
                </a:solidFill>
                <a:latin typeface="proxima-nova"/>
                <a:cs typeface="Times New Roman" panose="02020603050405020304" pitchFamily="18" charset="0"/>
              </a:rPr>
              <a:t>If neither of these work for you and you would </a:t>
            </a:r>
            <a:r>
              <a:rPr lang="en-US" dirty="0">
                <a:solidFill>
                  <a:srgbClr val="333333"/>
                </a:solidFill>
                <a:latin typeface="proxima-nova"/>
                <a:cs typeface="Times New Roman" panose="02020603050405020304" pitchFamily="18" charset="0"/>
              </a:rPr>
              <a:t>like to pay cash, please reach out to </a:t>
            </a:r>
            <a:r>
              <a:rPr lang="en-US" dirty="0">
                <a:solidFill>
                  <a:srgbClr val="333333"/>
                </a:solidFill>
                <a:latin typeface="proxima-nova"/>
                <a:cs typeface="Times New Roman" panose="02020603050405020304" pitchFamily="18" charset="0"/>
                <a:hlinkClick r:id="rId2"/>
              </a:rPr>
              <a:t>Jessica.Carlson@kingarthurbaking.com</a:t>
            </a:r>
            <a:r>
              <a:rPr lang="en-US" dirty="0">
                <a:solidFill>
                  <a:srgbClr val="333333"/>
                </a:solidFill>
                <a:latin typeface="proxima-nova"/>
                <a:cs typeface="Times New Roman" panose="02020603050405020304" pitchFamily="18" charset="0"/>
              </a:rPr>
              <a:t> directly </a:t>
            </a:r>
            <a:endParaRPr lang="en-US" b="0" dirty="0">
              <a:latin typeface="proxima-nova"/>
            </a:endParaRPr>
          </a:p>
        </p:txBody>
      </p:sp>
    </p:spTree>
    <p:extLst>
      <p:ext uri="{BB962C8B-B14F-4D97-AF65-F5344CB8AC3E}">
        <p14:creationId xmlns:p14="http://schemas.microsoft.com/office/powerpoint/2010/main" val="379719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E06F4A-C2F5-40E7-B28C-2367A16E6237}"/>
              </a:ext>
            </a:extLst>
          </p:cNvPr>
          <p:cNvSpPr>
            <a:spLocks noGrp="1"/>
          </p:cNvSpPr>
          <p:nvPr>
            <p:ph type="ftr" sz="quarter" idx="11"/>
          </p:nvPr>
        </p:nvSpPr>
        <p:spPr/>
        <p:txBody>
          <a:bodyPr/>
          <a:lstStyle/>
          <a:p>
            <a:fld id="{FFAE2769-4BF1-EB45-AC2C-9AAF247ACD03}" type="slidenum">
              <a:rPr lang="en-US" b="1" smtClean="0">
                <a:solidFill>
                  <a:srgbClr val="DA1A32"/>
                </a:solidFill>
              </a:rPr>
              <a:pPr/>
              <a:t>3</a:t>
            </a:fld>
            <a:r>
              <a:rPr lang="en-US"/>
              <a:t>  </a:t>
            </a:r>
            <a:r>
              <a:rPr lang="en-US" b="1" kern="6000" spc="100">
                <a:solidFill>
                  <a:schemeClr val="tx1"/>
                </a:solidFill>
              </a:rPr>
              <a:t>KING ARTHUR</a:t>
            </a:r>
            <a:endParaRPr lang="en-US" b="1" kern="6000" spc="100" dirty="0">
              <a:solidFill>
                <a:schemeClr val="tx1"/>
              </a:solidFill>
            </a:endParaRPr>
          </a:p>
        </p:txBody>
      </p:sp>
      <p:sp>
        <p:nvSpPr>
          <p:cNvPr id="3" name="Title 2">
            <a:extLst>
              <a:ext uri="{FF2B5EF4-FFF2-40B4-BE49-F238E27FC236}">
                <a16:creationId xmlns:a16="http://schemas.microsoft.com/office/drawing/2014/main" id="{BD74DD3A-16BA-4D78-90CA-68F2E9DAB559}"/>
              </a:ext>
            </a:extLst>
          </p:cNvPr>
          <p:cNvSpPr>
            <a:spLocks noGrp="1"/>
          </p:cNvSpPr>
          <p:nvPr>
            <p:ph type="title"/>
          </p:nvPr>
        </p:nvSpPr>
        <p:spPr/>
        <p:txBody>
          <a:bodyPr/>
          <a:lstStyle/>
          <a:p>
            <a:r>
              <a:rPr lang="en-US" dirty="0"/>
              <a:t>Crossroad Farm – Post Mills/ Norwich, VT</a:t>
            </a:r>
          </a:p>
        </p:txBody>
      </p:sp>
      <p:sp>
        <p:nvSpPr>
          <p:cNvPr id="4" name="Content Placeholder 3">
            <a:extLst>
              <a:ext uri="{FF2B5EF4-FFF2-40B4-BE49-F238E27FC236}">
                <a16:creationId xmlns:a16="http://schemas.microsoft.com/office/drawing/2014/main" id="{14D00A28-E9DE-4187-9DBD-14C55E1EA02F}"/>
              </a:ext>
            </a:extLst>
          </p:cNvPr>
          <p:cNvSpPr>
            <a:spLocks noGrp="1"/>
          </p:cNvSpPr>
          <p:nvPr>
            <p:ph sz="quarter" idx="13"/>
          </p:nvPr>
        </p:nvSpPr>
        <p:spPr>
          <a:xfrm>
            <a:off x="625662" y="1037155"/>
            <a:ext cx="7245350" cy="5103825"/>
          </a:xfrm>
        </p:spPr>
        <p:txBody>
          <a:bodyPr>
            <a:normAutofit fontScale="47500" lnSpcReduction="20000"/>
          </a:bodyPr>
          <a:lstStyle/>
          <a:p>
            <a:pPr marL="285750" indent="-285750">
              <a:buFont typeface="Arial" panose="020B0604020202020204" pitchFamily="34" charset="0"/>
              <a:buChar char="•"/>
            </a:pPr>
            <a:endParaRPr lang="en-US" sz="2900" b="0" i="0" dirty="0">
              <a:solidFill>
                <a:srgbClr val="444444"/>
              </a:solidFill>
              <a:effectLst/>
              <a:latin typeface="proxima-nova"/>
            </a:endParaRPr>
          </a:p>
          <a:p>
            <a:pPr marL="285750" indent="-285750">
              <a:lnSpc>
                <a:spcPct val="120000"/>
              </a:lnSpc>
              <a:buFont typeface="Arial" panose="020B0604020202020204" pitchFamily="34" charset="0"/>
              <a:buChar char="•"/>
            </a:pPr>
            <a:r>
              <a:rPr lang="en-US" sz="3300" b="0" i="0" dirty="0">
                <a:effectLst/>
                <a:latin typeface="proxima-nova"/>
              </a:rPr>
              <a:t>Crossroad Farm has chosen a CSA Farm Share model using credit instead of a bushel basket pickup. </a:t>
            </a:r>
          </a:p>
          <a:p>
            <a:pPr marL="285750" indent="-285750">
              <a:lnSpc>
                <a:spcPct val="120000"/>
              </a:lnSpc>
              <a:buFont typeface="Arial" panose="020B0604020202020204" pitchFamily="34" charset="0"/>
              <a:buChar char="•"/>
            </a:pPr>
            <a:r>
              <a:rPr lang="en-US" sz="3300" b="0" i="0" dirty="0">
                <a:effectLst/>
                <a:latin typeface="proxima-nova"/>
              </a:rPr>
              <a:t>Once you are signed up for your Crossroad Farm Share, there will be a card waiting for you at your farm stand of choice, where you intend to shop for a majority of the season.</a:t>
            </a:r>
          </a:p>
          <a:p>
            <a:pPr marL="285750" indent="-285750">
              <a:lnSpc>
                <a:spcPct val="120000"/>
              </a:lnSpc>
              <a:buFont typeface="Arial" panose="020B0604020202020204" pitchFamily="34" charset="0"/>
              <a:buChar char="•"/>
            </a:pPr>
            <a:endParaRPr lang="en-US" sz="3300" b="0" dirty="0">
              <a:latin typeface="proxima-nova"/>
            </a:endParaRPr>
          </a:p>
          <a:p>
            <a:pPr marL="285750" indent="-285750">
              <a:lnSpc>
                <a:spcPct val="120000"/>
              </a:lnSpc>
              <a:buFont typeface="Arial" panose="020B0604020202020204" pitchFamily="34" charset="0"/>
              <a:buChar char="•"/>
            </a:pPr>
            <a:r>
              <a:rPr lang="en-US" sz="3300" dirty="0">
                <a:latin typeface="proxima-nova"/>
              </a:rPr>
              <a:t>Dates of the CSA: </a:t>
            </a:r>
            <a:r>
              <a:rPr lang="en-US" sz="3300" b="0" dirty="0">
                <a:latin typeface="proxima-nova"/>
              </a:rPr>
              <a:t>Mid- April till Late October </a:t>
            </a:r>
          </a:p>
          <a:p>
            <a:pPr marL="285750" indent="-285750">
              <a:lnSpc>
                <a:spcPct val="120000"/>
              </a:lnSpc>
              <a:buFont typeface="Arial" panose="020B0604020202020204" pitchFamily="34" charset="0"/>
              <a:buChar char="•"/>
            </a:pPr>
            <a:r>
              <a:rPr lang="en-US" sz="3300" dirty="0">
                <a:latin typeface="proxima-nova"/>
              </a:rPr>
              <a:t>Share Amount</a:t>
            </a:r>
            <a:r>
              <a:rPr lang="en-US" sz="3300" b="0" dirty="0">
                <a:latin typeface="proxima-nova"/>
              </a:rPr>
              <a:t>: $250 </a:t>
            </a:r>
          </a:p>
          <a:p>
            <a:pPr marL="285750" indent="-285750">
              <a:lnSpc>
                <a:spcPct val="120000"/>
              </a:lnSpc>
              <a:buFont typeface="Arial" panose="020B0604020202020204" pitchFamily="34" charset="0"/>
              <a:buChar char="•"/>
            </a:pPr>
            <a:r>
              <a:rPr lang="en-US" sz="3300" dirty="0">
                <a:latin typeface="proxima-nova"/>
              </a:rPr>
              <a:t>What can you purchase: </a:t>
            </a:r>
          </a:p>
          <a:p>
            <a:pPr marL="742950" lvl="1" indent="-285750">
              <a:lnSpc>
                <a:spcPct val="120000"/>
              </a:lnSpc>
              <a:buFont typeface="Arial" panose="020B0604020202020204" pitchFamily="34" charset="0"/>
              <a:buChar char="•"/>
            </a:pPr>
            <a:r>
              <a:rPr lang="en-US" sz="3300" b="0" i="0" dirty="0">
                <a:effectLst/>
                <a:latin typeface="proxima-nova"/>
              </a:rPr>
              <a:t>Anything and everything they have for sale at our Post Mills greenhouses and farm stand as well as </a:t>
            </a:r>
            <a:r>
              <a:rPr lang="en-US" sz="3300" dirty="0">
                <a:latin typeface="proxima-nova"/>
              </a:rPr>
              <a:t>their </a:t>
            </a:r>
            <a:r>
              <a:rPr lang="en-US" sz="3300" b="0" i="0" dirty="0">
                <a:effectLst/>
                <a:latin typeface="proxima-nova"/>
              </a:rPr>
              <a:t>Norwich farm stand. Yes, this includes things like meat, cheese, fruit, t-shirts, hats, veggie plants and flowers! And of course, fresh vegetables!</a:t>
            </a:r>
          </a:p>
          <a:p>
            <a:pPr marL="285750" indent="-285750">
              <a:lnSpc>
                <a:spcPct val="120000"/>
              </a:lnSpc>
              <a:buFont typeface="Arial" panose="020B0604020202020204" pitchFamily="34" charset="0"/>
              <a:buChar char="•"/>
            </a:pPr>
            <a:r>
              <a:rPr lang="en-US" sz="3300" i="0" dirty="0">
                <a:effectLst/>
                <a:latin typeface="proxima-nova"/>
              </a:rPr>
              <a:t>Rollover: </a:t>
            </a:r>
            <a:r>
              <a:rPr lang="en-US" sz="3300" b="0" i="0" dirty="0">
                <a:latin typeface="proxima-nova"/>
                <a:cs typeface="Times New Roman" panose="02020603050405020304" pitchFamily="18" charset="0"/>
              </a:rPr>
              <a:t>They</a:t>
            </a:r>
            <a:r>
              <a:rPr lang="en-US" sz="3300" b="0" dirty="0">
                <a:effectLst/>
                <a:latin typeface="proxima-nova"/>
                <a:ea typeface="Times New Roman" panose="02020603050405020304" pitchFamily="18" charset="0"/>
                <a:cs typeface="Times New Roman" panose="02020603050405020304" pitchFamily="18" charset="0"/>
              </a:rPr>
              <a:t> rollover their CSAs to the subsequent season, so they never expire.  </a:t>
            </a:r>
            <a:endParaRPr lang="en-US" sz="3300" b="0" i="0" dirty="0">
              <a:effectLst/>
              <a:latin typeface="proxima-nova"/>
            </a:endParaRPr>
          </a:p>
          <a:p>
            <a:pPr marL="285750" indent="-285750">
              <a:lnSpc>
                <a:spcPct val="120000"/>
              </a:lnSpc>
              <a:buFont typeface="Arial" panose="020B0604020202020204" pitchFamily="34" charset="0"/>
              <a:buChar char="•"/>
            </a:pPr>
            <a:r>
              <a:rPr lang="en-US" sz="3300" i="0" dirty="0">
                <a:effectLst/>
                <a:latin typeface="proxima-nova"/>
              </a:rPr>
              <a:t>More information on Crossroad Farm can be found </a:t>
            </a:r>
            <a:r>
              <a:rPr lang="en-US" sz="3300" i="0" dirty="0">
                <a:effectLst/>
                <a:latin typeface="proxima-nova"/>
                <a:hlinkClick r:id="rId2">
                  <a:extLst>
                    <a:ext uri="{A12FA001-AC4F-418D-AE19-62706E023703}">
                      <ahyp:hlinkClr xmlns:ahyp="http://schemas.microsoft.com/office/drawing/2018/hyperlinkcolor" val="tx"/>
                    </a:ext>
                  </a:extLst>
                </a:hlinkClick>
              </a:rPr>
              <a:t>here</a:t>
            </a:r>
            <a:r>
              <a:rPr lang="en-US" sz="3300" i="0" dirty="0">
                <a:effectLst/>
                <a:latin typeface="proxima-nova"/>
              </a:rPr>
              <a:t>.</a:t>
            </a:r>
          </a:p>
          <a:p>
            <a:endParaRPr lang="en-US" dirty="0"/>
          </a:p>
        </p:txBody>
      </p:sp>
      <p:pic>
        <p:nvPicPr>
          <p:cNvPr id="2050" name="Picture 2" descr="Crossroad Farm">
            <a:extLst>
              <a:ext uri="{FF2B5EF4-FFF2-40B4-BE49-F238E27FC236}">
                <a16:creationId xmlns:a16="http://schemas.microsoft.com/office/drawing/2014/main" id="{4F222978-3855-4F9F-B955-0DAFE584A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684" y="160244"/>
            <a:ext cx="1788139" cy="111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2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7EBCB4-329A-4AC9-AF83-C3956FA93FAA}"/>
              </a:ext>
            </a:extLst>
          </p:cNvPr>
          <p:cNvSpPr>
            <a:spLocks noGrp="1"/>
          </p:cNvSpPr>
          <p:nvPr>
            <p:ph type="ftr" sz="quarter" idx="11"/>
          </p:nvPr>
        </p:nvSpPr>
        <p:spPr/>
        <p:txBody>
          <a:bodyPr/>
          <a:lstStyle/>
          <a:p>
            <a:fld id="{FFAE2769-4BF1-EB45-AC2C-9AAF247ACD03}" type="slidenum">
              <a:rPr lang="en-US" b="1" smtClean="0">
                <a:solidFill>
                  <a:srgbClr val="DA1A32"/>
                </a:solidFill>
              </a:rPr>
              <a:pPr/>
              <a:t>4</a:t>
            </a:fld>
            <a:r>
              <a:rPr lang="en-US"/>
              <a:t>  </a:t>
            </a:r>
            <a:r>
              <a:rPr lang="en-US" b="1" kern="6000" spc="100">
                <a:solidFill>
                  <a:schemeClr val="tx1"/>
                </a:solidFill>
              </a:rPr>
              <a:t>KING ARTHUR</a:t>
            </a:r>
            <a:endParaRPr lang="en-US" b="1" kern="6000" spc="100" dirty="0">
              <a:solidFill>
                <a:schemeClr val="tx1"/>
              </a:solidFill>
            </a:endParaRPr>
          </a:p>
        </p:txBody>
      </p:sp>
      <p:sp>
        <p:nvSpPr>
          <p:cNvPr id="3" name="Title 2">
            <a:extLst>
              <a:ext uri="{FF2B5EF4-FFF2-40B4-BE49-F238E27FC236}">
                <a16:creationId xmlns:a16="http://schemas.microsoft.com/office/drawing/2014/main" id="{2527ABC8-4B2F-4D87-8FC8-28D037921174}"/>
              </a:ext>
            </a:extLst>
          </p:cNvPr>
          <p:cNvSpPr>
            <a:spLocks noGrp="1"/>
          </p:cNvSpPr>
          <p:nvPr>
            <p:ph type="title"/>
          </p:nvPr>
        </p:nvSpPr>
        <p:spPr/>
        <p:txBody>
          <a:bodyPr/>
          <a:lstStyle/>
          <a:p>
            <a:r>
              <a:rPr lang="en-US" dirty="0"/>
              <a:t>Sunrise Farm – White River Junction, VT  </a:t>
            </a:r>
          </a:p>
        </p:txBody>
      </p:sp>
      <p:sp>
        <p:nvSpPr>
          <p:cNvPr id="4" name="Content Placeholder 3">
            <a:extLst>
              <a:ext uri="{FF2B5EF4-FFF2-40B4-BE49-F238E27FC236}">
                <a16:creationId xmlns:a16="http://schemas.microsoft.com/office/drawing/2014/main" id="{4B3DAE35-A34F-4ACE-B865-ED7745AB1215}"/>
              </a:ext>
            </a:extLst>
          </p:cNvPr>
          <p:cNvSpPr>
            <a:spLocks noGrp="1"/>
          </p:cNvSpPr>
          <p:nvPr>
            <p:ph sz="quarter" idx="13"/>
          </p:nvPr>
        </p:nvSpPr>
        <p:spPr/>
        <p:txBody>
          <a:bodyPr/>
          <a:lstStyle/>
          <a:p>
            <a:pPr marL="285750" indent="-285750">
              <a:buFont typeface="Arial" panose="020B0604020202020204" pitchFamily="34" charset="0"/>
              <a:buChar char="•"/>
            </a:pPr>
            <a:r>
              <a:rPr lang="en-US" b="0" i="0" dirty="0">
                <a:effectLst/>
                <a:latin typeface="proxima-nova"/>
              </a:rPr>
              <a:t>Sunrise CSA members pick up their vegetables at the farm.</a:t>
            </a:r>
          </a:p>
          <a:p>
            <a:pPr marL="285750" indent="-285750">
              <a:buFont typeface="Arial" panose="020B0604020202020204" pitchFamily="34" charset="0"/>
              <a:buChar char="•"/>
            </a:pPr>
            <a:r>
              <a:rPr lang="en-US" b="0" i="0" dirty="0">
                <a:effectLst/>
                <a:latin typeface="proxima-nova"/>
              </a:rPr>
              <a:t> Members received 26 weeks of organic vegetables at roughly a 20% discount from the retail value. You have choice each week in deciding what to take, so you can customize things to meet your needs.</a:t>
            </a:r>
          </a:p>
          <a:p>
            <a:endParaRPr lang="en-US" b="0" i="0" dirty="0">
              <a:effectLst/>
              <a:latin typeface="proxima-nova"/>
            </a:endParaRPr>
          </a:p>
          <a:p>
            <a:pPr marL="285750" indent="-285750">
              <a:buFont typeface="Arial" panose="020B0604020202020204" pitchFamily="34" charset="0"/>
              <a:buChar char="•"/>
            </a:pPr>
            <a:r>
              <a:rPr lang="en-US" dirty="0">
                <a:latin typeface="proxima-nova"/>
              </a:rPr>
              <a:t>Dates of the CSA: </a:t>
            </a:r>
            <a:r>
              <a:rPr lang="en-US" b="0" dirty="0">
                <a:latin typeface="proxima-nova"/>
              </a:rPr>
              <a:t>May – October</a:t>
            </a:r>
          </a:p>
          <a:p>
            <a:pPr marL="285750" indent="-285750">
              <a:buFont typeface="Arial" panose="020B0604020202020204" pitchFamily="34" charset="0"/>
              <a:buChar char="•"/>
            </a:pPr>
            <a:r>
              <a:rPr lang="en-US" dirty="0">
                <a:latin typeface="proxima-nova"/>
              </a:rPr>
              <a:t>Share Amount: </a:t>
            </a:r>
            <a:r>
              <a:rPr lang="en-US" b="0" dirty="0">
                <a:latin typeface="proxima-nova"/>
              </a:rPr>
              <a:t>$359 </a:t>
            </a:r>
          </a:p>
          <a:p>
            <a:pPr marL="285750" indent="-285750">
              <a:buFont typeface="Arial" panose="020B0604020202020204" pitchFamily="34" charset="0"/>
              <a:buChar char="•"/>
            </a:pPr>
            <a:r>
              <a:rPr lang="en-US" b="0" dirty="0">
                <a:latin typeface="proxima-nova"/>
              </a:rPr>
              <a:t> </a:t>
            </a:r>
            <a:r>
              <a:rPr lang="en-US" dirty="0">
                <a:latin typeface="proxima-nova"/>
              </a:rPr>
              <a:t>What does it include:</a:t>
            </a:r>
          </a:p>
          <a:p>
            <a:pPr marL="742950" lvl="1" indent="-285750">
              <a:buFont typeface="Arial" panose="020B0604020202020204" pitchFamily="34" charset="0"/>
              <a:buChar char="•"/>
            </a:pPr>
            <a:r>
              <a:rPr lang="en-US" b="0" i="0" dirty="0">
                <a:effectLst/>
                <a:latin typeface="proxima-nova"/>
              </a:rPr>
              <a:t>A half share will vary between 4 and 6 items per week. The CSA share also includes plenty of pick-your-own herbs, peas, green beans, and flowers. </a:t>
            </a:r>
          </a:p>
          <a:p>
            <a:pPr marL="285750" indent="-285750">
              <a:buFont typeface="Arial" panose="020B0604020202020204" pitchFamily="34" charset="0"/>
              <a:buChar char="•"/>
            </a:pPr>
            <a:r>
              <a:rPr lang="en-US" dirty="0">
                <a:latin typeface="proxima-nova"/>
              </a:rPr>
              <a:t>Pick Up Time: </a:t>
            </a:r>
          </a:p>
          <a:p>
            <a:pPr marL="742950" lvl="1" indent="-285750">
              <a:buFont typeface="Arial" panose="020B0604020202020204" pitchFamily="34" charset="0"/>
              <a:buChar char="•"/>
            </a:pPr>
            <a:r>
              <a:rPr lang="en-US" b="0" i="0" dirty="0">
                <a:effectLst/>
                <a:latin typeface="proxima-nova"/>
              </a:rPr>
              <a:t>Mondays or Thursdays, any time between 11:00 AM and 6:30 PM.</a:t>
            </a:r>
            <a:endParaRPr lang="en-US" dirty="0">
              <a:latin typeface="proxima-nova"/>
            </a:endParaRPr>
          </a:p>
          <a:p>
            <a:pPr marL="285750" indent="-285750">
              <a:buFont typeface="Arial" panose="020B0604020202020204" pitchFamily="34" charset="0"/>
              <a:buChar char="•"/>
            </a:pPr>
            <a:r>
              <a:rPr lang="en-US" i="0" dirty="0">
                <a:effectLst/>
                <a:latin typeface="proxima-nova"/>
              </a:rPr>
              <a:t>More information about Sunrise Farm can be found </a:t>
            </a:r>
            <a:r>
              <a:rPr lang="en-US" i="0" dirty="0">
                <a:effectLst/>
                <a:latin typeface="proxima-nova"/>
                <a:hlinkClick r:id="rId2">
                  <a:extLst>
                    <a:ext uri="{A12FA001-AC4F-418D-AE19-62706E023703}">
                      <ahyp:hlinkClr xmlns:ahyp="http://schemas.microsoft.com/office/drawing/2018/hyperlinkcolor" val="tx"/>
                    </a:ext>
                  </a:extLst>
                </a:hlinkClick>
              </a:rPr>
              <a:t>here.</a:t>
            </a:r>
            <a:endParaRPr lang="en-US" i="0" dirty="0">
              <a:effectLst/>
              <a:latin typeface="proxima-nova"/>
            </a:endParaRPr>
          </a:p>
          <a:p>
            <a:pPr marL="742950" lvl="1" indent="-285750">
              <a:buFont typeface="Arial" panose="020B0604020202020204" pitchFamily="34" charset="0"/>
              <a:buChar char="•"/>
            </a:pPr>
            <a:endParaRPr lang="en-US" b="0" dirty="0">
              <a:solidFill>
                <a:srgbClr val="777777"/>
              </a:solidFill>
              <a:latin typeface="proxima-nova"/>
            </a:endParaRPr>
          </a:p>
          <a:p>
            <a:pPr marL="742950" lvl="1" indent="-285750">
              <a:buFont typeface="Arial" panose="020B0604020202020204" pitchFamily="34" charset="0"/>
              <a:buChar char="•"/>
            </a:pPr>
            <a:endParaRPr lang="en-US" b="0" dirty="0">
              <a:solidFill>
                <a:srgbClr val="777777"/>
              </a:solidFill>
              <a:latin typeface="proxima-nova"/>
            </a:endParaRPr>
          </a:p>
          <a:p>
            <a:pPr marL="285750" indent="-285750">
              <a:buFont typeface="Arial" panose="020B0604020202020204" pitchFamily="34" charset="0"/>
              <a:buChar char="•"/>
            </a:pPr>
            <a:endParaRPr lang="en-US" b="0" i="0" dirty="0">
              <a:solidFill>
                <a:srgbClr val="777777"/>
              </a:solidFill>
              <a:effectLst/>
              <a:latin typeface="proxima-nova"/>
            </a:endParaRPr>
          </a:p>
          <a:p>
            <a:pPr marL="285750" indent="-285750">
              <a:buFont typeface="Arial" panose="020B0604020202020204" pitchFamily="34" charset="0"/>
              <a:buChar char="•"/>
            </a:pPr>
            <a:endParaRPr lang="en-US" dirty="0"/>
          </a:p>
        </p:txBody>
      </p:sp>
      <p:pic>
        <p:nvPicPr>
          <p:cNvPr id="3074" name="Picture 2" descr="Sunrise Farm">
            <a:extLst>
              <a:ext uri="{FF2B5EF4-FFF2-40B4-BE49-F238E27FC236}">
                <a16:creationId xmlns:a16="http://schemas.microsoft.com/office/drawing/2014/main" id="{EB38A366-0F16-4A0A-BA53-5F39326AD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296" y="-76213"/>
            <a:ext cx="1616054" cy="161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82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DA14D50-35BC-482F-AC60-9BB824E75572}"/>
              </a:ext>
            </a:extLst>
          </p:cNvPr>
          <p:cNvSpPr>
            <a:spLocks noGrp="1"/>
          </p:cNvSpPr>
          <p:nvPr>
            <p:ph type="ftr" sz="quarter" idx="11"/>
          </p:nvPr>
        </p:nvSpPr>
        <p:spPr/>
        <p:txBody>
          <a:bodyPr/>
          <a:lstStyle/>
          <a:p>
            <a:fld id="{FFAE2769-4BF1-EB45-AC2C-9AAF247ACD03}" type="slidenum">
              <a:rPr lang="en-US" b="1" smtClean="0">
                <a:solidFill>
                  <a:srgbClr val="DA1A32"/>
                </a:solidFill>
              </a:rPr>
              <a:pPr/>
              <a:t>5</a:t>
            </a:fld>
            <a:r>
              <a:rPr lang="en-US"/>
              <a:t>  </a:t>
            </a:r>
            <a:r>
              <a:rPr lang="en-US" b="1" kern="6000" spc="100">
                <a:solidFill>
                  <a:schemeClr val="tx1"/>
                </a:solidFill>
              </a:rPr>
              <a:t>KING ARTHUR</a:t>
            </a:r>
            <a:endParaRPr lang="en-US" b="1" kern="6000" spc="100" dirty="0">
              <a:solidFill>
                <a:schemeClr val="tx1"/>
              </a:solidFill>
            </a:endParaRPr>
          </a:p>
        </p:txBody>
      </p:sp>
      <p:sp>
        <p:nvSpPr>
          <p:cNvPr id="3" name="Title 2">
            <a:extLst>
              <a:ext uri="{FF2B5EF4-FFF2-40B4-BE49-F238E27FC236}">
                <a16:creationId xmlns:a16="http://schemas.microsoft.com/office/drawing/2014/main" id="{BCC468CC-B345-487B-8039-0E4A7B2D59AE}"/>
              </a:ext>
            </a:extLst>
          </p:cNvPr>
          <p:cNvSpPr>
            <a:spLocks noGrp="1"/>
          </p:cNvSpPr>
          <p:nvPr>
            <p:ph type="title"/>
          </p:nvPr>
        </p:nvSpPr>
        <p:spPr/>
        <p:txBody>
          <a:bodyPr/>
          <a:lstStyle/>
          <a:p>
            <a:r>
              <a:rPr lang="en-US" dirty="0"/>
              <a:t>Cedar Circle Farm – East Thetford, VT</a:t>
            </a:r>
          </a:p>
        </p:txBody>
      </p:sp>
      <p:sp>
        <p:nvSpPr>
          <p:cNvPr id="4" name="Content Placeholder 3">
            <a:extLst>
              <a:ext uri="{FF2B5EF4-FFF2-40B4-BE49-F238E27FC236}">
                <a16:creationId xmlns:a16="http://schemas.microsoft.com/office/drawing/2014/main" id="{8D1AF920-0E54-4AFF-9643-B4A23A4D7BFB}"/>
              </a:ext>
            </a:extLst>
          </p:cNvPr>
          <p:cNvSpPr>
            <a:spLocks noGrp="1"/>
          </p:cNvSpPr>
          <p:nvPr>
            <p:ph sz="quarter" idx="13"/>
          </p:nvPr>
        </p:nvSpPr>
        <p:spPr/>
        <p:txBody>
          <a:bodyPr/>
          <a:lstStyle/>
          <a:p>
            <a:pPr marL="285750" indent="-285750">
              <a:buFont typeface="Arial" panose="020B0604020202020204" pitchFamily="34" charset="0"/>
              <a:buChar char="•"/>
            </a:pPr>
            <a:r>
              <a:rPr lang="en-US" sz="1800" b="0" i="0" dirty="0">
                <a:effectLst/>
                <a:latin typeface="proxima-nova"/>
              </a:rPr>
              <a:t>Cedar Circle </a:t>
            </a:r>
            <a:r>
              <a:rPr lang="en-US" b="0" dirty="0">
                <a:latin typeface="proxima-nova"/>
              </a:rPr>
              <a:t>Farm </a:t>
            </a:r>
            <a:r>
              <a:rPr lang="en-US" sz="1800" b="0" i="0" dirty="0">
                <a:effectLst/>
                <a:latin typeface="proxima-nova"/>
              </a:rPr>
              <a:t>has chosen a CSA Farm Share model using credit instead of a bushel basket pickup. </a:t>
            </a:r>
          </a:p>
          <a:p>
            <a:pPr marL="285750" indent="-285750">
              <a:buFont typeface="Arial" panose="020B0604020202020204" pitchFamily="34" charset="0"/>
              <a:buChar char="•"/>
            </a:pPr>
            <a:r>
              <a:rPr lang="en-US" b="0" i="0" dirty="0">
                <a:solidFill>
                  <a:srgbClr val="000000"/>
                </a:solidFill>
                <a:effectLst/>
                <a:latin typeface="proxima-nova"/>
              </a:rPr>
              <a:t>You can use your card any time you shop to buy anything they sell</a:t>
            </a:r>
          </a:p>
          <a:p>
            <a:pPr marL="285750" indent="-285750">
              <a:buFont typeface="Arial" panose="020B0604020202020204" pitchFamily="34" charset="0"/>
              <a:buChar char="•"/>
            </a:pPr>
            <a:endParaRPr lang="en-US" sz="1800" b="0" dirty="0">
              <a:solidFill>
                <a:srgbClr val="046A38"/>
              </a:solidFill>
              <a:latin typeface="proxima-nova"/>
            </a:endParaRPr>
          </a:p>
          <a:p>
            <a:pPr marL="285750" indent="-285750">
              <a:buFont typeface="Arial" panose="020B0604020202020204" pitchFamily="34" charset="0"/>
              <a:buChar char="•"/>
            </a:pPr>
            <a:r>
              <a:rPr lang="en-US" i="0" dirty="0">
                <a:effectLst/>
                <a:latin typeface="proxima-nova"/>
              </a:rPr>
              <a:t>Dates of the CSA: </a:t>
            </a:r>
            <a:r>
              <a:rPr lang="en-US" b="0" i="0" dirty="0">
                <a:effectLst/>
                <a:latin typeface="proxima-nova"/>
              </a:rPr>
              <a:t>May- End of Season (30 weeks) </a:t>
            </a:r>
          </a:p>
          <a:p>
            <a:pPr marL="285750" indent="-285750">
              <a:buFont typeface="Arial" panose="020B0604020202020204" pitchFamily="34" charset="0"/>
              <a:buChar char="•"/>
            </a:pPr>
            <a:r>
              <a:rPr lang="en-US" dirty="0">
                <a:latin typeface="proxima-nova"/>
              </a:rPr>
              <a:t>Share Amount</a:t>
            </a:r>
            <a:r>
              <a:rPr lang="en-US" sz="1800" dirty="0">
                <a:latin typeface="proxima-nova"/>
              </a:rPr>
              <a:t>: </a:t>
            </a:r>
            <a:r>
              <a:rPr lang="en-US" sz="1800" b="0" dirty="0">
                <a:latin typeface="proxima-nova"/>
              </a:rPr>
              <a:t>$250 </a:t>
            </a:r>
          </a:p>
          <a:p>
            <a:pPr marL="285750" indent="-285750">
              <a:buFont typeface="Arial" panose="020B0604020202020204" pitchFamily="34" charset="0"/>
              <a:buChar char="•"/>
            </a:pPr>
            <a:r>
              <a:rPr lang="en-US" dirty="0">
                <a:latin typeface="proxima-nova"/>
              </a:rPr>
              <a:t>What does it include:</a:t>
            </a:r>
          </a:p>
          <a:p>
            <a:pPr marL="742950" lvl="1" indent="-285750">
              <a:buFont typeface="Arial" panose="020B0604020202020204" pitchFamily="34" charset="0"/>
              <a:buChar char="•"/>
            </a:pPr>
            <a:r>
              <a:rPr lang="en-US" dirty="0">
                <a:solidFill>
                  <a:srgbClr val="000000"/>
                </a:solidFill>
                <a:latin typeface="proxima-nova"/>
              </a:rPr>
              <a:t>F</a:t>
            </a:r>
            <a:r>
              <a:rPr lang="en-US" b="0" i="0" dirty="0">
                <a:solidFill>
                  <a:srgbClr val="000000"/>
                </a:solidFill>
                <a:effectLst/>
                <a:latin typeface="proxima-nova"/>
              </a:rPr>
              <a:t>rom produce and baked goods to bedding plants and groceries—at their </a:t>
            </a:r>
            <a:r>
              <a:rPr lang="en-US" b="0" i="0" dirty="0" err="1">
                <a:solidFill>
                  <a:srgbClr val="046A38"/>
                </a:solidFill>
                <a:effectLst/>
                <a:latin typeface="proxima-nova"/>
                <a:hlinkClick r:id="rId2"/>
              </a:rPr>
              <a:t>farmstand</a:t>
            </a:r>
            <a:r>
              <a:rPr lang="en-US" b="0" i="0" dirty="0">
                <a:solidFill>
                  <a:srgbClr val="000000"/>
                </a:solidFill>
                <a:effectLst/>
                <a:latin typeface="proxima-nova"/>
              </a:rPr>
              <a:t>, in the </a:t>
            </a:r>
            <a:r>
              <a:rPr lang="en-US" b="0" i="0" dirty="0">
                <a:solidFill>
                  <a:srgbClr val="046A38"/>
                </a:solidFill>
                <a:effectLst/>
                <a:latin typeface="proxima-nova"/>
                <a:hlinkClick r:id="rId3"/>
              </a:rPr>
              <a:t>Hello Café</a:t>
            </a:r>
            <a:r>
              <a:rPr lang="en-US" b="0" i="0" dirty="0">
                <a:solidFill>
                  <a:srgbClr val="000000"/>
                </a:solidFill>
                <a:effectLst/>
                <a:latin typeface="proxima-nova"/>
              </a:rPr>
              <a:t>, or at our booth at </a:t>
            </a:r>
            <a:r>
              <a:rPr lang="en-US" b="0" i="0" dirty="0">
                <a:solidFill>
                  <a:srgbClr val="046A38"/>
                </a:solidFill>
                <a:effectLst/>
                <a:latin typeface="proxima-nova"/>
                <a:hlinkClick r:id="rId4"/>
              </a:rPr>
              <a:t>farmers’ markets</a:t>
            </a:r>
            <a:endParaRPr lang="en-US" b="0" i="0" dirty="0">
              <a:solidFill>
                <a:srgbClr val="046A38"/>
              </a:solidFill>
              <a:effectLst/>
              <a:latin typeface="proxima-nova"/>
            </a:endParaRPr>
          </a:p>
          <a:p>
            <a:pPr marL="285750" indent="-285750">
              <a:buFont typeface="Arial" panose="020B0604020202020204" pitchFamily="34" charset="0"/>
              <a:buChar char="•"/>
            </a:pPr>
            <a:endParaRPr lang="en-US" b="0" i="0" dirty="0">
              <a:solidFill>
                <a:srgbClr val="046A38"/>
              </a:solidFill>
              <a:effectLst/>
              <a:latin typeface="proxima-nova"/>
            </a:endParaRPr>
          </a:p>
          <a:p>
            <a:pPr marL="285750" indent="-285750">
              <a:buFont typeface="Arial" panose="020B0604020202020204" pitchFamily="34" charset="0"/>
              <a:buChar char="•"/>
            </a:pPr>
            <a:r>
              <a:rPr lang="en-US" dirty="0">
                <a:latin typeface="proxima-nova"/>
              </a:rPr>
              <a:t>More information on Cedar Circle Farm can be found </a:t>
            </a:r>
            <a:r>
              <a:rPr lang="en-US" dirty="0">
                <a:latin typeface="proxima-nova"/>
                <a:hlinkClick r:id="rId5"/>
              </a:rPr>
              <a:t>here</a:t>
            </a:r>
            <a:r>
              <a:rPr lang="en-US" dirty="0">
                <a:latin typeface="proxima-nova"/>
              </a:rPr>
              <a:t>. </a:t>
            </a:r>
          </a:p>
          <a:p>
            <a:pPr marL="742950" lvl="1" indent="-285750">
              <a:buFont typeface="Arial" panose="020B0604020202020204" pitchFamily="34" charset="0"/>
              <a:buChar char="•"/>
            </a:pPr>
            <a:endParaRPr lang="en-US" b="0" dirty="0">
              <a:latin typeface="proxima-nova"/>
            </a:endParaRPr>
          </a:p>
          <a:p>
            <a:pPr marL="285750" indent="-285750">
              <a:buFont typeface="Arial" panose="020B0604020202020204" pitchFamily="34" charset="0"/>
              <a:buChar char="•"/>
            </a:pPr>
            <a:endParaRPr lang="en-US" sz="1800" b="0" i="0" dirty="0">
              <a:effectLst/>
              <a:latin typeface="proxima-nova"/>
            </a:endParaRPr>
          </a:p>
          <a:p>
            <a:pPr marL="285750" indent="-285750">
              <a:buFont typeface="Arial" panose="020B0604020202020204" pitchFamily="34" charset="0"/>
              <a:buChar char="•"/>
            </a:pPr>
            <a:endParaRPr lang="en-US" dirty="0"/>
          </a:p>
        </p:txBody>
      </p:sp>
      <p:pic>
        <p:nvPicPr>
          <p:cNvPr id="4098" name="Picture 2" descr="Vermont Organic Farm | Cedar Circle Farm &amp; Education Center">
            <a:extLst>
              <a:ext uri="{FF2B5EF4-FFF2-40B4-BE49-F238E27FC236}">
                <a16:creationId xmlns:a16="http://schemas.microsoft.com/office/drawing/2014/main" id="{43EDEB0A-8899-47A2-A042-9C304935B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633" y="86191"/>
            <a:ext cx="2462818" cy="104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5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0A3D8B-45D7-4260-9EAC-265F4E5E8ED8}"/>
              </a:ext>
            </a:extLst>
          </p:cNvPr>
          <p:cNvSpPr>
            <a:spLocks noGrp="1"/>
          </p:cNvSpPr>
          <p:nvPr>
            <p:ph type="ftr" sz="quarter" idx="11"/>
          </p:nvPr>
        </p:nvSpPr>
        <p:spPr/>
        <p:txBody>
          <a:bodyPr/>
          <a:lstStyle/>
          <a:p>
            <a:fld id="{FFAE2769-4BF1-EB45-AC2C-9AAF247ACD03}" type="slidenum">
              <a:rPr lang="en-US" b="1" smtClean="0">
                <a:solidFill>
                  <a:srgbClr val="DA1A32"/>
                </a:solidFill>
              </a:rPr>
              <a:pPr/>
              <a:t>6</a:t>
            </a:fld>
            <a:r>
              <a:rPr lang="en-US"/>
              <a:t>  </a:t>
            </a:r>
            <a:r>
              <a:rPr lang="en-US" b="1" kern="6000" spc="100">
                <a:solidFill>
                  <a:schemeClr val="tx1"/>
                </a:solidFill>
              </a:rPr>
              <a:t>KING ARTHUR</a:t>
            </a:r>
            <a:endParaRPr lang="en-US" b="1" kern="6000" spc="100" dirty="0">
              <a:solidFill>
                <a:schemeClr val="tx1"/>
              </a:solidFill>
            </a:endParaRPr>
          </a:p>
        </p:txBody>
      </p:sp>
      <p:sp>
        <p:nvSpPr>
          <p:cNvPr id="3" name="Title 2">
            <a:extLst>
              <a:ext uri="{FF2B5EF4-FFF2-40B4-BE49-F238E27FC236}">
                <a16:creationId xmlns:a16="http://schemas.microsoft.com/office/drawing/2014/main" id="{EEBBAD93-088F-4380-AFAB-AC1FE5D0762F}"/>
              </a:ext>
            </a:extLst>
          </p:cNvPr>
          <p:cNvSpPr>
            <a:spLocks noGrp="1"/>
          </p:cNvSpPr>
          <p:nvPr>
            <p:ph type="title"/>
          </p:nvPr>
        </p:nvSpPr>
        <p:spPr/>
        <p:txBody>
          <a:bodyPr/>
          <a:lstStyle/>
          <a:p>
            <a:r>
              <a:rPr lang="en-US" dirty="0"/>
              <a:t>CSA Subsidy &amp; Payment Options  </a:t>
            </a:r>
          </a:p>
        </p:txBody>
      </p:sp>
      <p:sp>
        <p:nvSpPr>
          <p:cNvPr id="4" name="Content Placeholder 3">
            <a:extLst>
              <a:ext uri="{FF2B5EF4-FFF2-40B4-BE49-F238E27FC236}">
                <a16:creationId xmlns:a16="http://schemas.microsoft.com/office/drawing/2014/main" id="{09BC2545-285C-4C32-96CF-942722D77BAB}"/>
              </a:ext>
            </a:extLst>
          </p:cNvPr>
          <p:cNvSpPr>
            <a:spLocks noGrp="1"/>
          </p:cNvSpPr>
          <p:nvPr>
            <p:ph sz="quarter" idx="13"/>
          </p:nvPr>
        </p:nvSpPr>
        <p:spPr/>
        <p:txBody>
          <a:bodyPr anchor="t">
            <a:normAutofit/>
          </a:bodyPr>
          <a:lstStyle/>
          <a:p>
            <a:pPr marL="342900" marR="0" lvl="0" indent="-342900">
              <a:lnSpc>
                <a:spcPct val="107000"/>
              </a:lnSpc>
              <a:spcBef>
                <a:spcPts val="0"/>
              </a:spcBef>
              <a:spcAft>
                <a:spcPts val="0"/>
              </a:spcAft>
              <a:buFont typeface="Symbol" panose="05050102010706020507" pitchFamily="18" charset="2"/>
              <a:buChar char=""/>
            </a:pPr>
            <a:r>
              <a:rPr lang="en-US" sz="1600" b="0" u="sng" dirty="0">
                <a:effectLst/>
                <a:latin typeface="proxima-nova"/>
                <a:ea typeface="Calibri" panose="020F0502020204030204" pitchFamily="34" charset="0"/>
                <a:cs typeface="Times New Roman" panose="02020603050405020304" pitchFamily="18" charset="0"/>
              </a:rPr>
              <a:t>Tier 1</a:t>
            </a:r>
            <a:r>
              <a:rPr lang="en-US" sz="1600" b="0" dirty="0">
                <a:effectLst/>
                <a:latin typeface="proxima-nova"/>
                <a:ea typeface="Calibri" panose="020F0502020204030204" pitchFamily="34" charset="0"/>
                <a:cs typeface="Times New Roman" panose="02020603050405020304" pitchFamily="18" charset="0"/>
              </a:rPr>
              <a:t> subsidy will be $127.50 for employees who make less than 35K. </a:t>
            </a:r>
          </a:p>
          <a:p>
            <a:pPr marL="342900" marR="0" lvl="0" indent="-342900">
              <a:lnSpc>
                <a:spcPct val="107000"/>
              </a:lnSpc>
              <a:spcBef>
                <a:spcPts val="0"/>
              </a:spcBef>
              <a:spcAft>
                <a:spcPts val="0"/>
              </a:spcAft>
              <a:buFont typeface="Symbol" panose="05050102010706020507" pitchFamily="18" charset="2"/>
              <a:buChar char=""/>
            </a:pPr>
            <a:endParaRPr lang="en-US" sz="1600" b="0" dirty="0">
              <a:effectLst/>
              <a:latin typeface="proxima-nov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0" u="sng" dirty="0">
                <a:effectLst/>
                <a:latin typeface="proxima-nova"/>
                <a:ea typeface="Calibri" panose="020F0502020204030204" pitchFamily="34" charset="0"/>
                <a:cs typeface="Times New Roman" panose="02020603050405020304" pitchFamily="18" charset="0"/>
              </a:rPr>
              <a:t>Tier 2</a:t>
            </a:r>
            <a:r>
              <a:rPr lang="en-US" sz="1600" b="0" dirty="0">
                <a:effectLst/>
                <a:latin typeface="proxima-nova"/>
                <a:ea typeface="Calibri" panose="020F0502020204030204" pitchFamily="34" charset="0"/>
                <a:cs typeface="Times New Roman" panose="02020603050405020304" pitchFamily="18" charset="0"/>
              </a:rPr>
              <a:t> subsidy will be $97.50 for employees who make more than 35K, but less than 50K. </a:t>
            </a:r>
          </a:p>
          <a:p>
            <a:pPr marL="342900" marR="0" lvl="0" indent="-342900">
              <a:lnSpc>
                <a:spcPct val="107000"/>
              </a:lnSpc>
              <a:spcBef>
                <a:spcPts val="0"/>
              </a:spcBef>
              <a:spcAft>
                <a:spcPts val="0"/>
              </a:spcAft>
              <a:buFont typeface="Symbol" panose="05050102010706020507" pitchFamily="18" charset="2"/>
              <a:buChar char=""/>
            </a:pPr>
            <a:endParaRPr lang="en-US" sz="1600" b="0" dirty="0">
              <a:effectLst/>
              <a:latin typeface="proxima-nov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0" u="sng" dirty="0">
                <a:effectLst/>
                <a:latin typeface="proxima-nova"/>
                <a:ea typeface="Calibri" panose="020F0502020204030204" pitchFamily="34" charset="0"/>
                <a:cs typeface="Times New Roman" panose="02020603050405020304" pitchFamily="18" charset="0"/>
              </a:rPr>
              <a:t>Tier 3</a:t>
            </a:r>
            <a:r>
              <a:rPr lang="en-US" sz="1600" b="0" dirty="0">
                <a:effectLst/>
                <a:latin typeface="proxima-nova"/>
                <a:ea typeface="Calibri" panose="020F0502020204030204" pitchFamily="34" charset="0"/>
                <a:cs typeface="Times New Roman" panose="02020603050405020304" pitchFamily="18" charset="0"/>
              </a:rPr>
              <a:t> non-subsidized for employees who make 50K or more.  </a:t>
            </a:r>
          </a:p>
          <a:p>
            <a:pPr marL="342900" marR="0" lvl="0" indent="-342900">
              <a:lnSpc>
                <a:spcPct val="107000"/>
              </a:lnSpc>
              <a:spcBef>
                <a:spcPts val="0"/>
              </a:spcBef>
              <a:spcAft>
                <a:spcPts val="0"/>
              </a:spcAft>
              <a:buFont typeface="Symbol" panose="05050102010706020507" pitchFamily="18" charset="2"/>
              <a:buChar char=""/>
            </a:pPr>
            <a:endParaRPr lang="en-US" sz="1600" dirty="0">
              <a:latin typeface="proxima-nova"/>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600" dirty="0">
                <a:effectLst/>
                <a:latin typeface="proxima-nova"/>
                <a:ea typeface="Calibri" panose="020F0502020204030204" pitchFamily="34" charset="0"/>
                <a:cs typeface="Times New Roman" panose="02020603050405020304" pitchFamily="18" charset="0"/>
              </a:rPr>
              <a:t>Checks: </a:t>
            </a:r>
            <a:r>
              <a:rPr lang="en-US" sz="1600" b="0" dirty="0">
                <a:effectLst/>
                <a:latin typeface="proxima-nova"/>
                <a:ea typeface="Calibri" panose="020F0502020204030204" pitchFamily="34" charset="0"/>
                <a:cs typeface="Times New Roman" panose="02020603050405020304" pitchFamily="18" charset="0"/>
              </a:rPr>
              <a:t>Can be made out to King Arthur Baking Company and sent to King Arthur Baking Company </a:t>
            </a:r>
            <a:r>
              <a:rPr lang="en-US" sz="1600" b="0" i="0" dirty="0">
                <a:effectLst/>
                <a:latin typeface="proxima-nova"/>
              </a:rPr>
              <a:t>Attn: Sherry Hibbard</a:t>
            </a:r>
          </a:p>
          <a:p>
            <a:pPr marL="342900" marR="0" lvl="0" indent="-342900">
              <a:lnSpc>
                <a:spcPct val="107000"/>
              </a:lnSpc>
              <a:spcBef>
                <a:spcPts val="0"/>
              </a:spcBef>
              <a:spcAft>
                <a:spcPts val="0"/>
              </a:spcAft>
              <a:buFont typeface="Symbol" panose="05050102010706020507" pitchFamily="18" charset="2"/>
              <a:buChar char=""/>
            </a:pPr>
            <a:r>
              <a:rPr lang="en-US" sz="1600" b="0" dirty="0">
                <a:effectLst/>
                <a:latin typeface="proxima-nova"/>
                <a:ea typeface="Calibri" panose="020F0502020204030204" pitchFamily="34" charset="0"/>
                <a:cs typeface="Times New Roman" panose="02020603050405020304" pitchFamily="18" charset="0"/>
              </a:rPr>
              <a:t> (205 Billings Farm Road, WRJ, VT, 05001) or sent via </a:t>
            </a:r>
            <a:r>
              <a:rPr lang="en-US" sz="1600" b="0" dirty="0" err="1">
                <a:effectLst/>
                <a:latin typeface="proxima-nova"/>
                <a:ea typeface="Calibri" panose="020F0502020204030204" pitchFamily="34" charset="0"/>
                <a:cs typeface="Times New Roman" panose="02020603050405020304" pitchFamily="18" charset="0"/>
              </a:rPr>
              <a:t>Intermail</a:t>
            </a:r>
            <a:r>
              <a:rPr lang="en-US" sz="1600" b="0" dirty="0">
                <a:effectLst/>
                <a:latin typeface="proxima-nova"/>
                <a:ea typeface="Calibri" panose="020F0502020204030204" pitchFamily="34" charset="0"/>
                <a:cs typeface="Times New Roman" panose="02020603050405020304" pitchFamily="18" charset="0"/>
              </a:rPr>
              <a:t> to HR. Please put your check in an envelope with your name on it. </a:t>
            </a:r>
          </a:p>
          <a:p>
            <a:pPr marL="342900" marR="0" lvl="0" indent="-342900">
              <a:lnSpc>
                <a:spcPct val="107000"/>
              </a:lnSpc>
              <a:spcBef>
                <a:spcPts val="0"/>
              </a:spcBef>
              <a:spcAft>
                <a:spcPts val="0"/>
              </a:spcAft>
              <a:buFont typeface="Symbol" panose="05050102010706020507" pitchFamily="18" charset="2"/>
              <a:buChar char=""/>
            </a:pPr>
            <a:endParaRPr lang="en-US" sz="1600" b="0" dirty="0">
              <a:effectLst/>
              <a:latin typeface="proxima-nov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proxima-nova"/>
                <a:ea typeface="Calibri" panose="020F0502020204030204" pitchFamily="34" charset="0"/>
                <a:cs typeface="Times New Roman" panose="02020603050405020304" pitchFamily="18" charset="0"/>
              </a:rPr>
              <a:t>Direct Deposit: </a:t>
            </a:r>
            <a:r>
              <a:rPr lang="en-US" sz="1600" b="0" dirty="0">
                <a:solidFill>
                  <a:srgbClr val="333333"/>
                </a:solidFill>
                <a:effectLst/>
                <a:latin typeface="proxima-nova"/>
                <a:ea typeface="Times New Roman" panose="02020603050405020304" pitchFamily="18" charset="0"/>
                <a:cs typeface="Times New Roman" panose="02020603050405020304" pitchFamily="18" charset="0"/>
              </a:rPr>
              <a:t>Employees that choose to participate can pay their portion of the CSA by payroll deduction over five pay periods. The Payroll Deduction schedule will be April 1st thru May 27</a:t>
            </a:r>
            <a:r>
              <a:rPr lang="en-US" sz="1600" b="0" baseline="30000" dirty="0">
                <a:solidFill>
                  <a:srgbClr val="333333"/>
                </a:solidFill>
                <a:effectLst/>
                <a:latin typeface="proxima-nova"/>
                <a:ea typeface="Times New Roman" panose="02020603050405020304" pitchFamily="18" charset="0"/>
                <a:cs typeface="Times New Roman" panose="02020603050405020304" pitchFamily="18" charset="0"/>
              </a:rPr>
              <a:t>th</a:t>
            </a:r>
            <a:r>
              <a:rPr lang="en-US" sz="1600" b="0" dirty="0">
                <a:solidFill>
                  <a:srgbClr val="333333"/>
                </a:solidFill>
                <a:effectLst/>
                <a:latin typeface="proxima-nova"/>
                <a:ea typeface="Times New Roman" panose="02020603050405020304" pitchFamily="18"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endParaRPr lang="en-US" sz="1600" dirty="0">
              <a:solidFill>
                <a:srgbClr val="333333"/>
              </a:solidFill>
              <a:effectLst/>
              <a:latin typeface="proxima-nova"/>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333333"/>
                </a:solidFill>
                <a:effectLst/>
                <a:latin typeface="proxima-nova"/>
                <a:ea typeface="Times New Roman" panose="02020603050405020304" pitchFamily="18" charset="0"/>
                <a:cs typeface="Times New Roman" panose="02020603050405020304" pitchFamily="18" charset="0"/>
              </a:rPr>
              <a:t> </a:t>
            </a:r>
            <a:r>
              <a:rPr lang="en-US" sz="1600" u="sng" dirty="0">
                <a:solidFill>
                  <a:srgbClr val="333333"/>
                </a:solidFill>
                <a:effectLst/>
                <a:latin typeface="proxima-nova"/>
                <a:ea typeface="Times New Roman" panose="02020603050405020304" pitchFamily="18" charset="0"/>
                <a:cs typeface="Times New Roman" panose="02020603050405020304" pitchFamily="18" charset="0"/>
              </a:rPr>
              <a:t>All forms of payment are due by May 27</a:t>
            </a:r>
            <a:r>
              <a:rPr lang="en-US" sz="1600" u="sng" baseline="30000" dirty="0">
                <a:solidFill>
                  <a:srgbClr val="333333"/>
                </a:solidFill>
                <a:effectLst/>
                <a:latin typeface="proxima-nova"/>
                <a:ea typeface="Times New Roman" panose="02020603050405020304" pitchFamily="18" charset="0"/>
                <a:cs typeface="Times New Roman" panose="02020603050405020304" pitchFamily="18" charset="0"/>
              </a:rPr>
              <a:t>th</a:t>
            </a:r>
            <a:r>
              <a:rPr lang="en-US" sz="1600" u="sng" dirty="0">
                <a:solidFill>
                  <a:srgbClr val="333333"/>
                </a:solidFill>
                <a:effectLst/>
                <a:latin typeface="proxima-nova"/>
                <a:ea typeface="Times New Roman" panose="02020603050405020304" pitchFamily="18" charset="0"/>
                <a:cs typeface="Times New Roman" panose="02020603050405020304" pitchFamily="18" charset="0"/>
              </a:rPr>
              <a:t> </a:t>
            </a:r>
            <a:endParaRPr lang="en-US" sz="1600" u="sng" dirty="0">
              <a:effectLst/>
              <a:latin typeface="proxima-nov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05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227412-438A-4264-910D-FEEAE861CD15}"/>
              </a:ext>
            </a:extLst>
          </p:cNvPr>
          <p:cNvSpPr>
            <a:spLocks noGrp="1"/>
          </p:cNvSpPr>
          <p:nvPr>
            <p:ph type="ftr" sz="quarter" idx="11"/>
          </p:nvPr>
        </p:nvSpPr>
        <p:spPr/>
        <p:txBody>
          <a:bodyPr/>
          <a:lstStyle/>
          <a:p>
            <a:fld id="{FFAE2769-4BF1-EB45-AC2C-9AAF247ACD03}" type="slidenum">
              <a:rPr lang="en-US" b="1" smtClean="0">
                <a:solidFill>
                  <a:srgbClr val="DA1A32"/>
                </a:solidFill>
              </a:rPr>
              <a:pPr/>
              <a:t>7</a:t>
            </a:fld>
            <a:r>
              <a:rPr lang="en-US" dirty="0"/>
              <a:t>  </a:t>
            </a:r>
            <a:r>
              <a:rPr lang="en-US" b="1" kern="6000" spc="100" dirty="0">
                <a:solidFill>
                  <a:schemeClr val="tx1"/>
                </a:solidFill>
              </a:rPr>
              <a:t>KING ARTHUR</a:t>
            </a:r>
          </a:p>
        </p:txBody>
      </p:sp>
      <p:sp>
        <p:nvSpPr>
          <p:cNvPr id="5" name="Title 4">
            <a:extLst>
              <a:ext uri="{FF2B5EF4-FFF2-40B4-BE49-F238E27FC236}">
                <a16:creationId xmlns:a16="http://schemas.microsoft.com/office/drawing/2014/main" id="{452B6FA9-CBD1-411B-94BC-4B85D2E01ECE}"/>
              </a:ext>
            </a:extLst>
          </p:cNvPr>
          <p:cNvSpPr>
            <a:spLocks noGrp="1"/>
          </p:cNvSpPr>
          <p:nvPr>
            <p:ph type="title"/>
          </p:nvPr>
        </p:nvSpPr>
        <p:spPr/>
        <p:txBody>
          <a:bodyPr/>
          <a:lstStyle/>
          <a:p>
            <a:r>
              <a:rPr lang="en-US" dirty="0"/>
              <a:t>CSA Pricing </a:t>
            </a:r>
          </a:p>
        </p:txBody>
      </p:sp>
      <p:sp>
        <p:nvSpPr>
          <p:cNvPr id="6" name="Content Placeholder 5">
            <a:extLst>
              <a:ext uri="{FF2B5EF4-FFF2-40B4-BE49-F238E27FC236}">
                <a16:creationId xmlns:a16="http://schemas.microsoft.com/office/drawing/2014/main" id="{F1A129DC-0EF0-44A1-B83B-83223DD4564C}"/>
              </a:ext>
            </a:extLst>
          </p:cNvPr>
          <p:cNvSpPr>
            <a:spLocks noGrp="1"/>
          </p:cNvSpPr>
          <p:nvPr>
            <p:ph sz="quarter" idx="16"/>
          </p:nvPr>
        </p:nvSpPr>
        <p:spPr/>
        <p:txBody>
          <a:bodyPr/>
          <a:lstStyle/>
          <a:p>
            <a:r>
              <a:rPr lang="en-US" dirty="0"/>
              <a:t>Crossroad Farm </a:t>
            </a:r>
          </a:p>
        </p:txBody>
      </p:sp>
      <p:sp>
        <p:nvSpPr>
          <p:cNvPr id="8" name="Content Placeholder 7">
            <a:extLst>
              <a:ext uri="{FF2B5EF4-FFF2-40B4-BE49-F238E27FC236}">
                <a16:creationId xmlns:a16="http://schemas.microsoft.com/office/drawing/2014/main" id="{33494DF9-7B3B-40C1-8D32-361F2B633748}"/>
              </a:ext>
            </a:extLst>
          </p:cNvPr>
          <p:cNvSpPr>
            <a:spLocks noGrp="1"/>
          </p:cNvSpPr>
          <p:nvPr>
            <p:ph sz="quarter" idx="23"/>
          </p:nvPr>
        </p:nvSpPr>
        <p:spPr/>
        <p:txBody>
          <a:bodyPr/>
          <a:lstStyle/>
          <a:p>
            <a:r>
              <a:rPr lang="en-US" dirty="0"/>
              <a:t>Sunrise Farm </a:t>
            </a:r>
          </a:p>
        </p:txBody>
      </p:sp>
      <p:sp>
        <p:nvSpPr>
          <p:cNvPr id="9" name="Content Placeholder 8">
            <a:extLst>
              <a:ext uri="{FF2B5EF4-FFF2-40B4-BE49-F238E27FC236}">
                <a16:creationId xmlns:a16="http://schemas.microsoft.com/office/drawing/2014/main" id="{49893BB5-8B9B-4BF1-8FE4-B4D19C094A0C}"/>
              </a:ext>
            </a:extLst>
          </p:cNvPr>
          <p:cNvSpPr>
            <a:spLocks noGrp="1"/>
          </p:cNvSpPr>
          <p:nvPr>
            <p:ph sz="quarter" idx="24"/>
          </p:nvPr>
        </p:nvSpPr>
        <p:spPr/>
        <p:txBody>
          <a:bodyPr/>
          <a:lstStyle/>
          <a:p>
            <a:r>
              <a:rPr lang="en-US" dirty="0"/>
              <a:t>Cedar Circle Farm </a:t>
            </a:r>
          </a:p>
        </p:txBody>
      </p:sp>
      <p:sp>
        <p:nvSpPr>
          <p:cNvPr id="7" name="Text Placeholder 6">
            <a:extLst>
              <a:ext uri="{FF2B5EF4-FFF2-40B4-BE49-F238E27FC236}">
                <a16:creationId xmlns:a16="http://schemas.microsoft.com/office/drawing/2014/main" id="{70F236EA-9F77-4ECE-B055-CC10BCE843CD}"/>
              </a:ext>
            </a:extLst>
          </p:cNvPr>
          <p:cNvSpPr>
            <a:spLocks noGrp="1"/>
          </p:cNvSpPr>
          <p:nvPr>
            <p:ph type="body" sz="quarter" idx="22"/>
          </p:nvPr>
        </p:nvSpPr>
        <p:spPr/>
        <p:txBody>
          <a:bodyPr/>
          <a:lstStyle/>
          <a:p>
            <a:endParaRPr lang="en-US"/>
          </a:p>
        </p:txBody>
      </p:sp>
      <p:sp>
        <p:nvSpPr>
          <p:cNvPr id="10" name="Content Placeholder 9">
            <a:extLst>
              <a:ext uri="{FF2B5EF4-FFF2-40B4-BE49-F238E27FC236}">
                <a16:creationId xmlns:a16="http://schemas.microsoft.com/office/drawing/2014/main" id="{830F0CAE-A002-4ACF-A8C5-944678843DF1}"/>
              </a:ext>
            </a:extLst>
          </p:cNvPr>
          <p:cNvSpPr>
            <a:spLocks noGrp="1"/>
          </p:cNvSpPr>
          <p:nvPr>
            <p:ph sz="quarter" idx="25"/>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600" b="0" u="sng" dirty="0">
                <a:effectLst/>
                <a:latin typeface="proxima-nova"/>
                <a:ea typeface="Calibri" panose="020F0502020204030204" pitchFamily="34" charset="0"/>
                <a:cs typeface="Times New Roman" panose="02020603050405020304" pitchFamily="18" charset="0"/>
              </a:rPr>
              <a:t>Tier 1</a:t>
            </a:r>
            <a:r>
              <a:rPr lang="en-US" sz="1600" b="0" u="sng" dirty="0">
                <a:latin typeface="proxima-nova"/>
                <a:ea typeface="Calibri" panose="020F0502020204030204" pitchFamily="34" charset="0"/>
                <a:cs typeface="Times New Roman" panose="02020603050405020304" pitchFamily="18" charset="0"/>
              </a:rPr>
              <a:t>: </a:t>
            </a:r>
            <a:r>
              <a:rPr lang="en-US" sz="1600" b="0" dirty="0">
                <a:effectLst/>
                <a:latin typeface="proxima-nova"/>
                <a:ea typeface="Calibri" panose="020F0502020204030204" pitchFamily="34" charset="0"/>
                <a:cs typeface="Times New Roman" panose="02020603050405020304" pitchFamily="18" charset="0"/>
              </a:rPr>
              <a:t>Employees pay $105.00 towards a $250 share CSA.</a:t>
            </a:r>
          </a:p>
          <a:p>
            <a:pPr marL="342900" marR="0" lvl="0" indent="-342900">
              <a:lnSpc>
                <a:spcPct val="107000"/>
              </a:lnSpc>
              <a:spcBef>
                <a:spcPts val="0"/>
              </a:spcBef>
              <a:spcAft>
                <a:spcPts val="0"/>
              </a:spcAft>
              <a:buFont typeface="Symbol" panose="05050102010706020507" pitchFamily="18" charset="2"/>
              <a:buChar char=""/>
            </a:pPr>
            <a:endParaRPr lang="en-US" sz="1600" b="0" dirty="0">
              <a:effectLst/>
              <a:latin typeface="proxima-nov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0" u="sng" dirty="0">
                <a:effectLst/>
                <a:latin typeface="proxima-nova"/>
                <a:ea typeface="Calibri" panose="020F0502020204030204" pitchFamily="34" charset="0"/>
                <a:cs typeface="Times New Roman" panose="02020603050405020304" pitchFamily="18" charset="0"/>
              </a:rPr>
              <a:t>Tier 2</a:t>
            </a:r>
            <a:r>
              <a:rPr lang="en-US" sz="1600" b="0" dirty="0">
                <a:effectLst/>
                <a:latin typeface="proxima-nova"/>
                <a:ea typeface="Calibri" panose="020F0502020204030204" pitchFamily="34" charset="0"/>
                <a:cs typeface="Times New Roman" panose="02020603050405020304" pitchFamily="18" charset="0"/>
              </a:rPr>
              <a:t> : Employees pay $135.00 towards a $250 share CSA.</a:t>
            </a:r>
          </a:p>
          <a:p>
            <a:pPr marL="342900" marR="0" lvl="0" indent="-342900">
              <a:lnSpc>
                <a:spcPct val="107000"/>
              </a:lnSpc>
              <a:spcBef>
                <a:spcPts val="0"/>
              </a:spcBef>
              <a:spcAft>
                <a:spcPts val="0"/>
              </a:spcAft>
              <a:buFont typeface="Symbol" panose="05050102010706020507" pitchFamily="18" charset="2"/>
              <a:buChar char=""/>
            </a:pPr>
            <a:endParaRPr lang="en-US" sz="1600" b="0" dirty="0">
              <a:effectLst/>
              <a:latin typeface="proxima-nov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b="0" u="sng" dirty="0">
                <a:effectLst/>
                <a:latin typeface="proxima-nova"/>
                <a:ea typeface="Calibri" panose="020F0502020204030204" pitchFamily="34" charset="0"/>
                <a:cs typeface="Times New Roman" panose="02020603050405020304" pitchFamily="18" charset="0"/>
              </a:rPr>
              <a:t>Tier 3</a:t>
            </a:r>
            <a:r>
              <a:rPr lang="en-US" sz="1600" b="0" dirty="0">
                <a:effectLst/>
                <a:latin typeface="proxima-nova"/>
                <a:ea typeface="Calibri" panose="020F0502020204030204" pitchFamily="34" charset="0"/>
                <a:cs typeface="Times New Roman" panose="02020603050405020304" pitchFamily="18" charset="0"/>
              </a:rPr>
              <a:t> : Employees pay $232.50 towards a $250 share CSA.</a:t>
            </a:r>
          </a:p>
        </p:txBody>
      </p:sp>
      <p:sp>
        <p:nvSpPr>
          <p:cNvPr id="11" name="Content Placeholder 10">
            <a:extLst>
              <a:ext uri="{FF2B5EF4-FFF2-40B4-BE49-F238E27FC236}">
                <a16:creationId xmlns:a16="http://schemas.microsoft.com/office/drawing/2014/main" id="{7E2B8F23-AF49-44D7-AB42-DD41E99F10C1}"/>
              </a:ext>
            </a:extLst>
          </p:cNvPr>
          <p:cNvSpPr>
            <a:spLocks noGrp="1"/>
          </p:cNvSpPr>
          <p:nvPr>
            <p:ph sz="quarter" idx="26"/>
          </p:nvPr>
        </p:nvSpPr>
        <p:spPr/>
        <p:txBody>
          <a:bodyPr>
            <a:norm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0" i="0" u="sng"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rPr>
              <a:t>Tier 1: </a:t>
            </a:r>
            <a:r>
              <a:rPr kumimoji="0" lang="en-US" sz="1600" b="0" i="0" u="none"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rPr>
              <a:t>Employees pay $267.50 towards a $395 share CSA.</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600" b="0" i="0" u="none"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600" b="0" i="0" u="sng"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rPr>
              <a:t>Tier 2: </a:t>
            </a:r>
            <a:r>
              <a:rPr kumimoji="0" lang="en-US" sz="1600" b="0" i="0" u="none"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rPr>
              <a:t>Employees pay $297.50 towards a $395 share CSA.</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600" b="0" i="0" u="none"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600" b="0" i="0" u="sng"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rPr>
              <a:t>Tier 3: </a:t>
            </a:r>
            <a:r>
              <a:rPr kumimoji="0" lang="en-US" sz="1600" b="0" i="0" u="none" strike="noStrike" kern="20000" cap="none" spc="100" normalizeH="0" baseline="0" noProof="0" dirty="0">
                <a:ln>
                  <a:noFill/>
                </a:ln>
                <a:solidFill>
                  <a:srgbClr val="000000"/>
                </a:solidFill>
                <a:effectLst/>
                <a:uLnTx/>
                <a:uFillTx/>
                <a:latin typeface="proxima-nova"/>
                <a:ea typeface="Calibri" panose="020F0502020204030204" pitchFamily="34" charset="0"/>
                <a:cs typeface="Times New Roman" panose="02020603050405020304" pitchFamily="18" charset="0"/>
              </a:rPr>
              <a:t>Employees pay $395 towards a $395 share CSA.</a:t>
            </a:r>
          </a:p>
          <a:p>
            <a:endParaRPr lang="en-US" dirty="0"/>
          </a:p>
        </p:txBody>
      </p:sp>
      <p:sp>
        <p:nvSpPr>
          <p:cNvPr id="12" name="Content Placeholder 11">
            <a:extLst>
              <a:ext uri="{FF2B5EF4-FFF2-40B4-BE49-F238E27FC236}">
                <a16:creationId xmlns:a16="http://schemas.microsoft.com/office/drawing/2014/main" id="{9DF98F2C-0FE8-4AB8-A2CD-752C0CBBB311}"/>
              </a:ext>
            </a:extLst>
          </p:cNvPr>
          <p:cNvSpPr>
            <a:spLocks noGrp="1"/>
          </p:cNvSpPr>
          <p:nvPr>
            <p:ph sz="quarter" idx="27"/>
          </p:nvPr>
        </p:nvSpPr>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sz="1700" b="0" u="sng" dirty="0">
                <a:effectLst/>
                <a:latin typeface="proxima-nova"/>
                <a:ea typeface="Calibri" panose="020F0502020204030204" pitchFamily="34" charset="0"/>
                <a:cs typeface="Times New Roman" panose="02020603050405020304" pitchFamily="18" charset="0"/>
              </a:rPr>
              <a:t>Tier 1: </a:t>
            </a:r>
            <a:r>
              <a:rPr lang="en-US" sz="1700" b="0" dirty="0">
                <a:effectLst/>
                <a:latin typeface="proxima-nova"/>
                <a:ea typeface="Calibri" panose="020F0502020204030204" pitchFamily="34" charset="0"/>
                <a:cs typeface="Times New Roman" panose="02020603050405020304" pitchFamily="18" charset="0"/>
              </a:rPr>
              <a:t>Employees pay $97.50 towards a $250 share CSA.</a:t>
            </a:r>
          </a:p>
          <a:p>
            <a:pPr marL="342900" marR="0" lvl="0" indent="-342900">
              <a:lnSpc>
                <a:spcPct val="107000"/>
              </a:lnSpc>
              <a:spcBef>
                <a:spcPts val="0"/>
              </a:spcBef>
              <a:spcAft>
                <a:spcPts val="0"/>
              </a:spcAft>
              <a:buFont typeface="Symbol" panose="05050102010706020507" pitchFamily="18" charset="2"/>
              <a:buChar char=""/>
            </a:pPr>
            <a:endParaRPr lang="en-US" sz="1700" b="0" dirty="0">
              <a:effectLst/>
              <a:latin typeface="proxima-nov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700" b="0" u="sng" dirty="0">
                <a:effectLst/>
                <a:latin typeface="proxima-nova"/>
                <a:ea typeface="Calibri" panose="020F0502020204030204" pitchFamily="34" charset="0"/>
                <a:cs typeface="Times New Roman" panose="02020603050405020304" pitchFamily="18" charset="0"/>
              </a:rPr>
              <a:t>Tier 2</a:t>
            </a:r>
            <a:r>
              <a:rPr lang="en-US" sz="1700" b="0" u="sng" dirty="0">
                <a:latin typeface="proxima-nova"/>
                <a:ea typeface="Calibri" panose="020F0502020204030204" pitchFamily="34" charset="0"/>
                <a:cs typeface="Times New Roman" panose="02020603050405020304" pitchFamily="18" charset="0"/>
              </a:rPr>
              <a:t>: </a:t>
            </a:r>
            <a:r>
              <a:rPr lang="en-US" sz="1700" b="0" dirty="0">
                <a:effectLst/>
                <a:latin typeface="proxima-nova"/>
                <a:ea typeface="Calibri" panose="020F0502020204030204" pitchFamily="34" charset="0"/>
                <a:cs typeface="Times New Roman" panose="02020603050405020304" pitchFamily="18" charset="0"/>
              </a:rPr>
              <a:t>Employees pay $127.50 towards a $250 share CSA.</a:t>
            </a:r>
          </a:p>
          <a:p>
            <a:pPr marL="342900" marR="0" lvl="0" indent="-342900">
              <a:lnSpc>
                <a:spcPct val="107000"/>
              </a:lnSpc>
              <a:spcBef>
                <a:spcPts val="0"/>
              </a:spcBef>
              <a:spcAft>
                <a:spcPts val="0"/>
              </a:spcAft>
              <a:buFont typeface="Symbol" panose="05050102010706020507" pitchFamily="18" charset="2"/>
              <a:buChar char=""/>
            </a:pPr>
            <a:endParaRPr lang="en-US" sz="1700" b="0" dirty="0">
              <a:effectLst/>
              <a:latin typeface="proxima-nova"/>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700" b="0" u="sng" dirty="0">
                <a:effectLst/>
                <a:latin typeface="proxima-nova"/>
                <a:ea typeface="Calibri" panose="020F0502020204030204" pitchFamily="34" charset="0"/>
                <a:cs typeface="Times New Roman" panose="02020603050405020304" pitchFamily="18" charset="0"/>
              </a:rPr>
              <a:t>Tier 3</a:t>
            </a:r>
            <a:r>
              <a:rPr lang="en-US" sz="1700" b="0" u="sng" dirty="0">
                <a:latin typeface="proxima-nova"/>
                <a:ea typeface="Calibri" panose="020F0502020204030204" pitchFamily="34" charset="0"/>
                <a:cs typeface="Times New Roman" panose="02020603050405020304" pitchFamily="18" charset="0"/>
              </a:rPr>
              <a:t>: </a:t>
            </a:r>
            <a:r>
              <a:rPr lang="en-US" sz="1700" b="0" dirty="0">
                <a:effectLst/>
                <a:latin typeface="proxima-nova"/>
                <a:ea typeface="Calibri" panose="020F0502020204030204" pitchFamily="34" charset="0"/>
                <a:cs typeface="Times New Roman" panose="02020603050405020304" pitchFamily="18" charset="0"/>
              </a:rPr>
              <a:t>Employees pay $225.00 towards a $250 share CSA.</a:t>
            </a:r>
          </a:p>
          <a:p>
            <a:endParaRPr lang="en-US" dirty="0"/>
          </a:p>
        </p:txBody>
      </p:sp>
    </p:spTree>
    <p:extLst>
      <p:ext uri="{BB962C8B-B14F-4D97-AF65-F5344CB8AC3E}">
        <p14:creationId xmlns:p14="http://schemas.microsoft.com/office/powerpoint/2010/main" val="206281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62AFC7-2BFA-4935-90EB-AEB8832F757E}"/>
              </a:ext>
            </a:extLst>
          </p:cNvPr>
          <p:cNvSpPr>
            <a:spLocks noGrp="1"/>
          </p:cNvSpPr>
          <p:nvPr>
            <p:ph type="ftr" sz="quarter" idx="11"/>
          </p:nvPr>
        </p:nvSpPr>
        <p:spPr/>
        <p:txBody>
          <a:bodyPr/>
          <a:lstStyle/>
          <a:p>
            <a:fld id="{FFAE2769-4BF1-EB45-AC2C-9AAF247ACD03}" type="slidenum">
              <a:rPr lang="en-US" b="1" smtClean="0">
                <a:solidFill>
                  <a:srgbClr val="DA1A32"/>
                </a:solidFill>
              </a:rPr>
              <a:pPr/>
              <a:t>8</a:t>
            </a:fld>
            <a:r>
              <a:rPr lang="en-US"/>
              <a:t>  </a:t>
            </a:r>
            <a:r>
              <a:rPr lang="en-US" b="1" kern="6000" spc="100">
                <a:solidFill>
                  <a:schemeClr val="tx1"/>
                </a:solidFill>
              </a:rPr>
              <a:t>KING ARTHUR</a:t>
            </a:r>
            <a:endParaRPr lang="en-US" b="1" kern="6000" spc="100" dirty="0">
              <a:solidFill>
                <a:schemeClr val="tx1"/>
              </a:solidFill>
            </a:endParaRPr>
          </a:p>
        </p:txBody>
      </p:sp>
      <p:sp>
        <p:nvSpPr>
          <p:cNvPr id="11" name="Title 10">
            <a:extLst>
              <a:ext uri="{FF2B5EF4-FFF2-40B4-BE49-F238E27FC236}">
                <a16:creationId xmlns:a16="http://schemas.microsoft.com/office/drawing/2014/main" id="{09D660D8-BFA8-48BF-B825-BADCFFFEC2D6}"/>
              </a:ext>
            </a:extLst>
          </p:cNvPr>
          <p:cNvSpPr>
            <a:spLocks noGrp="1"/>
          </p:cNvSpPr>
          <p:nvPr>
            <p:ph type="title"/>
          </p:nvPr>
        </p:nvSpPr>
        <p:spPr/>
        <p:txBody>
          <a:bodyPr/>
          <a:lstStyle/>
          <a:p>
            <a:r>
              <a:rPr lang="en-US" dirty="0"/>
              <a:t>How to Sign Up </a:t>
            </a:r>
          </a:p>
        </p:txBody>
      </p:sp>
      <p:sp>
        <p:nvSpPr>
          <p:cNvPr id="12" name="Content Placeholder 11">
            <a:extLst>
              <a:ext uri="{FF2B5EF4-FFF2-40B4-BE49-F238E27FC236}">
                <a16:creationId xmlns:a16="http://schemas.microsoft.com/office/drawing/2014/main" id="{25BB472C-C6F2-4902-B214-E03D6A0E1FBE}"/>
              </a:ext>
            </a:extLst>
          </p:cNvPr>
          <p:cNvSpPr>
            <a:spLocks noGrp="1"/>
          </p:cNvSpPr>
          <p:nvPr>
            <p:ph sz="quarter" idx="13"/>
          </p:nvPr>
        </p:nvSpPr>
        <p:spPr/>
        <p:txBody>
          <a:bodyPr anchor="t"/>
          <a:lstStyle/>
          <a:p>
            <a:pPr marL="285750" indent="-285750">
              <a:buFont typeface="Arial" panose="020B0604020202020204" pitchFamily="34" charset="0"/>
              <a:buChar char="•"/>
            </a:pPr>
            <a:r>
              <a:rPr lang="en-US" sz="2400" dirty="0">
                <a:highlight>
                  <a:srgbClr val="FFFF00"/>
                </a:highlight>
                <a:latin typeface="proxima-nova"/>
              </a:rPr>
              <a:t>Sign ups are due by Friday, March 12</a:t>
            </a:r>
            <a:r>
              <a:rPr lang="en-US" sz="2400" baseline="30000" dirty="0">
                <a:highlight>
                  <a:srgbClr val="FFFF00"/>
                </a:highlight>
                <a:latin typeface="proxima-nova"/>
              </a:rPr>
              <a:t>th</a:t>
            </a:r>
            <a:r>
              <a:rPr lang="en-US" sz="2400" dirty="0">
                <a:highlight>
                  <a:srgbClr val="FFFF00"/>
                </a:highlight>
                <a:latin typeface="proxima-nova"/>
              </a:rPr>
              <a:t> </a:t>
            </a:r>
          </a:p>
          <a:p>
            <a:pPr marL="285750" indent="-285750">
              <a:buFont typeface="Arial" panose="020B0604020202020204" pitchFamily="34" charset="0"/>
              <a:buChar char="•"/>
            </a:pPr>
            <a:endParaRPr lang="en-US" sz="2400" dirty="0">
              <a:latin typeface="proxima-nova"/>
            </a:endParaRPr>
          </a:p>
          <a:p>
            <a:pPr marL="285750" indent="-285750">
              <a:buFont typeface="Arial" panose="020B0604020202020204" pitchFamily="34" charset="0"/>
              <a:buChar char="•"/>
            </a:pPr>
            <a:r>
              <a:rPr lang="en-US" sz="2400" b="0" dirty="0">
                <a:latin typeface="proxima-nova"/>
              </a:rPr>
              <a:t>You can sign up via the form </a:t>
            </a:r>
            <a:r>
              <a:rPr lang="en-US" sz="2400" b="0" dirty="0">
                <a:latin typeface="proxima-nova"/>
                <a:hlinkClick r:id="rId2"/>
              </a:rPr>
              <a:t>here</a:t>
            </a:r>
            <a:r>
              <a:rPr lang="en-US" sz="2400" b="0" dirty="0">
                <a:latin typeface="proxima-nova"/>
              </a:rPr>
              <a:t>. </a:t>
            </a:r>
          </a:p>
          <a:p>
            <a:pPr marL="285750" indent="-285750">
              <a:buFont typeface="Arial" panose="020B0604020202020204" pitchFamily="34" charset="0"/>
              <a:buChar char="•"/>
            </a:pPr>
            <a:endParaRPr lang="en-US" sz="2400" b="0" dirty="0">
              <a:latin typeface="proxima-nova"/>
            </a:endParaRPr>
          </a:p>
          <a:p>
            <a:pPr marL="285750" indent="-285750">
              <a:buFont typeface="Arial" panose="020B0604020202020204" pitchFamily="34" charset="0"/>
              <a:buChar char="•"/>
            </a:pPr>
            <a:r>
              <a:rPr lang="en-US" sz="2400" b="0" dirty="0">
                <a:latin typeface="proxima-nova"/>
              </a:rPr>
              <a:t>If you have any questions, please reach out to Jessica Carlson (</a:t>
            </a:r>
            <a:r>
              <a:rPr lang="en-US" sz="2400" b="0" dirty="0">
                <a:latin typeface="proxima-nova"/>
                <a:hlinkClick r:id="rId3"/>
              </a:rPr>
              <a:t>Jessica.Carlson@kingarthurbaking.com</a:t>
            </a:r>
            <a:r>
              <a:rPr lang="en-US" sz="2400" b="0" dirty="0">
                <a:latin typeface="proxima-nova"/>
              </a:rPr>
              <a:t>)</a:t>
            </a:r>
          </a:p>
          <a:p>
            <a:pPr marL="285750" indent="-285750">
              <a:buFont typeface="Arial" panose="020B0604020202020204" pitchFamily="34" charset="0"/>
              <a:buChar char="•"/>
            </a:pPr>
            <a:endParaRPr lang="en-US" dirty="0">
              <a:latin typeface="proxima-nova"/>
            </a:endParaRPr>
          </a:p>
          <a:p>
            <a:r>
              <a:rPr lang="en-US" dirty="0">
                <a:latin typeface="proxima-nova"/>
              </a:rPr>
              <a:t> </a:t>
            </a:r>
          </a:p>
        </p:txBody>
      </p:sp>
    </p:spTree>
    <p:extLst>
      <p:ext uri="{BB962C8B-B14F-4D97-AF65-F5344CB8AC3E}">
        <p14:creationId xmlns:p14="http://schemas.microsoft.com/office/powerpoint/2010/main" val="296557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76DC7C-B9EE-4BDE-824A-69427AB0C3CA}"/>
              </a:ext>
            </a:extLst>
          </p:cNvPr>
          <p:cNvSpPr>
            <a:spLocks noGrp="1"/>
          </p:cNvSpPr>
          <p:nvPr>
            <p:ph type="ftr" sz="quarter" idx="11"/>
          </p:nvPr>
        </p:nvSpPr>
        <p:spPr/>
        <p:txBody>
          <a:bodyPr/>
          <a:lstStyle/>
          <a:p>
            <a:fld id="{FFAE2769-4BF1-EB45-AC2C-9AAF247ACD03}" type="slidenum">
              <a:rPr lang="en-US" b="1" smtClean="0">
                <a:solidFill>
                  <a:srgbClr val="DA1A32"/>
                </a:solidFill>
              </a:rPr>
              <a:pPr/>
              <a:t>9</a:t>
            </a:fld>
            <a:r>
              <a:rPr lang="en-US"/>
              <a:t>  </a:t>
            </a:r>
            <a:r>
              <a:rPr lang="en-US" b="1" kern="6000" spc="100">
                <a:solidFill>
                  <a:schemeClr val="tx1"/>
                </a:solidFill>
              </a:rPr>
              <a:t>KING ARTHUR</a:t>
            </a:r>
            <a:endParaRPr lang="en-US" b="1" kern="6000" spc="100" dirty="0">
              <a:solidFill>
                <a:schemeClr val="tx1"/>
              </a:solidFill>
            </a:endParaRPr>
          </a:p>
        </p:txBody>
      </p:sp>
      <p:sp>
        <p:nvSpPr>
          <p:cNvPr id="3" name="Title 2">
            <a:extLst>
              <a:ext uri="{FF2B5EF4-FFF2-40B4-BE49-F238E27FC236}">
                <a16:creationId xmlns:a16="http://schemas.microsoft.com/office/drawing/2014/main" id="{7309C3C3-30B3-4E93-B5F4-BDE95F0D3688}"/>
              </a:ext>
            </a:extLst>
          </p:cNvPr>
          <p:cNvSpPr>
            <a:spLocks noGrp="1"/>
          </p:cNvSpPr>
          <p:nvPr>
            <p:ph type="title"/>
          </p:nvPr>
        </p:nvSpPr>
        <p:spPr/>
        <p:txBody>
          <a:bodyPr/>
          <a:lstStyle/>
          <a:p>
            <a:r>
              <a:rPr lang="en-US" dirty="0"/>
              <a:t>Fringe Benefit Reminder </a:t>
            </a:r>
          </a:p>
        </p:txBody>
      </p:sp>
      <p:sp>
        <p:nvSpPr>
          <p:cNvPr id="4" name="Content Placeholder 3">
            <a:extLst>
              <a:ext uri="{FF2B5EF4-FFF2-40B4-BE49-F238E27FC236}">
                <a16:creationId xmlns:a16="http://schemas.microsoft.com/office/drawing/2014/main" id="{3CDEB405-9AA2-4CB9-91CB-C9DBAF0009A5}"/>
              </a:ext>
            </a:extLst>
          </p:cNvPr>
          <p:cNvSpPr>
            <a:spLocks noGrp="1"/>
          </p:cNvSpPr>
          <p:nvPr>
            <p:ph sz="quarter" idx="13"/>
          </p:nvPr>
        </p:nvSpPr>
        <p:spPr/>
        <p:txBody>
          <a:bodyPr>
            <a:normAutofit fontScale="92500"/>
          </a:bodyPr>
          <a:lstStyle/>
          <a:p>
            <a:pPr marL="0" marR="0">
              <a:lnSpc>
                <a:spcPct val="107000"/>
              </a:lnSpc>
              <a:spcBef>
                <a:spcPts val="0"/>
              </a:spcBef>
              <a:spcAft>
                <a:spcPts val="800"/>
              </a:spcAft>
            </a:pPr>
            <a:r>
              <a:rPr lang="en-US" sz="1800" b="0" u="sng" dirty="0">
                <a:effectLst/>
                <a:latin typeface="proxima-nova"/>
                <a:ea typeface="Calibri" panose="020F0502020204030204" pitchFamily="34" charset="0"/>
                <a:cs typeface="Times New Roman" panose="02020603050405020304" pitchFamily="18" charset="0"/>
              </a:rPr>
              <a:t>As a reminder</a:t>
            </a:r>
            <a:r>
              <a:rPr lang="en-US" sz="1800" b="0" dirty="0">
                <a:effectLst/>
                <a:latin typeface="proxima-nova"/>
                <a:ea typeface="Calibri" panose="020F0502020204030204" pitchFamily="34" charset="0"/>
                <a:cs typeface="Times New Roman" panose="02020603050405020304" pitchFamily="18" charset="0"/>
              </a:rPr>
              <a:t>, our CSA program is considered a fringe benefit, and with that, certain rules apply.</a:t>
            </a:r>
          </a:p>
          <a:p>
            <a:pPr marL="0" marR="0">
              <a:lnSpc>
                <a:spcPct val="107000"/>
              </a:lnSpc>
              <a:spcBef>
                <a:spcPts val="0"/>
              </a:spcBef>
              <a:spcAft>
                <a:spcPts val="800"/>
              </a:spcAft>
            </a:pPr>
            <a:r>
              <a:rPr lang="en-US" sz="1800" b="0" dirty="0">
                <a:effectLst/>
                <a:latin typeface="proxima-nova"/>
                <a:ea typeface="Calibri" panose="020F0502020204030204" pitchFamily="34" charset="0"/>
                <a:cs typeface="Times New Roman" panose="02020603050405020304" pitchFamily="18" charset="0"/>
              </a:rPr>
              <a:t>When an employer gives a benefit, and it’s over a certain amount, the amount given for the benefit must be taxed.  What this means for our CSA is, if you qualify for Tier 1, that means KAF pays $127.50 for your share, and you will be taxed on that amount.  If you qualify for Tier 2, KAF pays $97.50 for your share, and you will be taxed on that amount.  If you qualify for Tier 3, you won't be taxed.  </a:t>
            </a:r>
          </a:p>
          <a:p>
            <a:pPr marL="0" marR="0">
              <a:lnSpc>
                <a:spcPct val="107000"/>
              </a:lnSpc>
              <a:spcBef>
                <a:spcPts val="0"/>
              </a:spcBef>
              <a:spcAft>
                <a:spcPts val="800"/>
              </a:spcAft>
            </a:pPr>
            <a:r>
              <a:rPr lang="en-US" sz="1800" b="0" dirty="0">
                <a:effectLst/>
                <a:latin typeface="proxima-nova"/>
                <a:ea typeface="Calibri" panose="020F0502020204030204" pitchFamily="34" charset="0"/>
                <a:cs typeface="Times New Roman" panose="02020603050405020304" pitchFamily="18" charset="0"/>
              </a:rPr>
              <a:t>The tax rate is based on your regular tax bracket, so it can be different for each person as this is not a flat tax.  In your paycheck dated 06/10/2021, you will see the code TFB – Tax Fringe Ben-Earn under the Earnings section, and you will see TFB – Tax Fringe Ben-</a:t>
            </a:r>
            <a:r>
              <a:rPr lang="en-US" sz="1800" b="0" dirty="0" err="1">
                <a:effectLst/>
                <a:latin typeface="proxima-nova"/>
                <a:ea typeface="Calibri" panose="020F0502020204030204" pitchFamily="34" charset="0"/>
                <a:cs typeface="Times New Roman" panose="02020603050405020304" pitchFamily="18" charset="0"/>
              </a:rPr>
              <a:t>Ded</a:t>
            </a:r>
            <a:r>
              <a:rPr lang="en-US" sz="1800" b="0" dirty="0">
                <a:effectLst/>
                <a:latin typeface="proxima-nova"/>
                <a:ea typeface="Calibri" panose="020F0502020204030204" pitchFamily="34" charset="0"/>
                <a:cs typeface="Times New Roman" panose="02020603050405020304" pitchFamily="18" charset="0"/>
              </a:rPr>
              <a:t> under the Deductions section.  These two codes allow for the tax to be calculated on the employer paid portion of your CSA. If you have any questions, please do not hesitate to contact me.</a:t>
            </a:r>
          </a:p>
          <a:p>
            <a:endParaRPr lang="en-US" dirty="0"/>
          </a:p>
        </p:txBody>
      </p:sp>
    </p:spTree>
    <p:extLst>
      <p:ext uri="{BB962C8B-B14F-4D97-AF65-F5344CB8AC3E}">
        <p14:creationId xmlns:p14="http://schemas.microsoft.com/office/powerpoint/2010/main" val="903323739"/>
      </p:ext>
    </p:extLst>
  </p:cSld>
  <p:clrMapOvr>
    <a:masterClrMapping/>
  </p:clrMapOvr>
</p:sld>
</file>

<file path=ppt/theme/theme1.xml><?xml version="1.0" encoding="utf-8"?>
<a:theme xmlns:a="http://schemas.openxmlformats.org/drawingml/2006/main" name="Content Slides">
  <a:themeElements>
    <a:clrScheme name="Custom 9">
      <a:dk1>
        <a:srgbClr val="000000"/>
      </a:dk1>
      <a:lt1>
        <a:srgbClr val="FFFFFF"/>
      </a:lt1>
      <a:dk2>
        <a:srgbClr val="636466"/>
      </a:dk2>
      <a:lt2>
        <a:srgbClr val="D8D8D8"/>
      </a:lt2>
      <a:accent1>
        <a:srgbClr val="DA1A32"/>
      </a:accent1>
      <a:accent2>
        <a:srgbClr val="DCD0AD"/>
      </a:accent2>
      <a:accent3>
        <a:srgbClr val="D38F2B"/>
      </a:accent3>
      <a:accent4>
        <a:srgbClr val="FBB040"/>
      </a:accent4>
      <a:accent5>
        <a:srgbClr val="BEA868"/>
      </a:accent5>
      <a:accent6>
        <a:srgbClr val="E25C2A"/>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ll Purpose Flour">
      <a:srgbClr val="DA1A32"/>
    </a:custClr>
    <a:custClr name="Bread Flour">
      <a:srgbClr val="0096D6"/>
    </a:custClr>
    <a:custClr name="Self Rising Flour">
      <a:srgbClr val="FFDC1D"/>
    </a:custClr>
    <a:custClr name="White Whole Wheat Flour">
      <a:srgbClr val="DF7A1C"/>
    </a:custClr>
    <a:custClr name="Whole Wheat Flour">
      <a:srgbClr val="AF272F"/>
    </a:custClr>
    <a:custClr name="Gluten Free Blue">
      <a:srgbClr val="00437A"/>
    </a:custClr>
    <a:custClr name="Gluten Free Bread">
      <a:srgbClr val="99FFFF"/>
    </a:custClr>
    <a:custClr name="Gluten Free Breakfast">
      <a:srgbClr val="FAAA8D"/>
    </a:custClr>
    <a:custClr name="Gluten Free Cookie + Brownie">
      <a:srgbClr val="64CCC9"/>
    </a:custClr>
    <a:custClr name="Gluten Free Cake + Pie">
      <a:srgbClr val="DEA8DD"/>
    </a:custClr>
    <a:custClr name="Gluten Free SS Cookie">
      <a:srgbClr val="ED8B00"/>
    </a:custClr>
    <a:custClr name="Gluten Free SS Caramel Cake">
      <a:srgbClr val="9063CD"/>
    </a:custClr>
    <a:custClr name="Gluten Free SS Fudge Brownie">
      <a:srgbClr val="64CCC9"/>
    </a:custClr>
    <a:custClr name="Gluten Free SS Confetti Cake">
      <a:srgbClr val="F57EB6"/>
    </a:custClr>
    <a:custClr name="Almond Flour">
      <a:srgbClr val="789D4A"/>
    </a:custClr>
    <a:custClr name="Paleo Flour">
      <a:srgbClr val="2D8C9E"/>
    </a:custClr>
    <a:custClr name="Coconut Flour">
      <a:srgbClr val="6B3529"/>
    </a:custClr>
    <a:custClr name="Keto Flour">
      <a:srgbClr val="A4493D"/>
    </a:custClr>
    <a:custClr name="Baking Sugar Alternative">
      <a:srgbClr val="672E45"/>
    </a:custClr>
    <a:custClr name="Organic Rye Flour">
      <a:srgbClr val="76881D"/>
    </a:custClr>
    <a:custClr name="00 Pizza Flour">
      <a:srgbClr val="AB2328"/>
    </a:custClr>
  </a:custClrLst>
  <a:extLst>
    <a:ext uri="{05A4C25C-085E-4340-85A3-A5531E510DB2}">
      <thm15:themeFamily xmlns:thm15="http://schemas.microsoft.com/office/thememl/2012/main" name="KABC_4x3_Standard2.potx" id="{B3613492-9CC6-4FAB-A61F-96F4A042851A}" vid="{AF88EFA0-F1E0-4BF7-AD8C-44158278E7FA}"/>
    </a:ext>
  </a:ext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BC_4x3_Standard2.potx" id="{B3613492-9CC6-4FAB-A61F-96F4A042851A}" vid="{D0ACFF83-30FC-4D02-B84E-6EC193B7FE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99F067F4D3DD428BBAC1ECB8C060A7" ma:contentTypeVersion="11" ma:contentTypeDescription="Create a new document." ma:contentTypeScope="" ma:versionID="f76614111165ca2a5275995b09a76646">
  <xsd:schema xmlns:xsd="http://www.w3.org/2001/XMLSchema" xmlns:xs="http://www.w3.org/2001/XMLSchema" xmlns:p="http://schemas.microsoft.com/office/2006/metadata/properties" xmlns:ns2="38f66bcc-2674-4e38-86b9-9ec4536bb4ce" xmlns:ns3="3565cd2b-a3a4-4692-acb5-1c35cdb11041" targetNamespace="http://schemas.microsoft.com/office/2006/metadata/properties" ma:root="true" ma:fieldsID="e286f0fc1635fac0d40cd872dad18259" ns2:_="" ns3:_="">
    <xsd:import namespace="38f66bcc-2674-4e38-86b9-9ec4536bb4ce"/>
    <xsd:import namespace="3565cd2b-a3a4-4692-acb5-1c35cdb110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66bcc-2674-4e38-86b9-9ec4536bb4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65cd2b-a3a4-4692-acb5-1c35cdb110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8868D9-BC52-40CA-A258-4C768AB0C31F}">
  <ds:schemaRefs>
    <ds:schemaRef ds:uri="http://schemas.microsoft.com/sharepoint/v3/contenttype/forms"/>
  </ds:schemaRefs>
</ds:datastoreItem>
</file>

<file path=customXml/itemProps2.xml><?xml version="1.0" encoding="utf-8"?>
<ds:datastoreItem xmlns:ds="http://schemas.openxmlformats.org/officeDocument/2006/customXml" ds:itemID="{EFBE3126-F9DF-4FF8-9C46-14C61C408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66bcc-2674-4e38-86b9-9ec4536bb4ce"/>
    <ds:schemaRef ds:uri="3565cd2b-a3a4-4692-acb5-1c35cdb11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63B13C-E3CB-4028-BC59-133651DA319F}">
  <ds:schemaRef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2e569d6c-7c3d-4778-b360-de9a4fde6bbc"/>
    <ds:schemaRef ds:uri="http://purl.org/dc/terms/"/>
    <ds:schemaRef ds:uri="5294e599-fb1a-4302-a704-e88b0528ed8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KABC_4x3_Standard (2)</Template>
  <TotalTime>1073</TotalTime>
  <Words>1077</Words>
  <Application>Microsoft Office PowerPoint</Application>
  <PresentationFormat>On-screen Show (4:3)</PresentationFormat>
  <Paragraphs>97</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proxima-nova</vt:lpstr>
      <vt:lpstr>Symbol</vt:lpstr>
      <vt:lpstr>Times New Roman</vt:lpstr>
      <vt:lpstr>Content Slides</vt:lpstr>
      <vt:lpstr>Title Slides</vt:lpstr>
      <vt:lpstr>CSA Program 2021</vt:lpstr>
      <vt:lpstr>CSA Program Overview </vt:lpstr>
      <vt:lpstr>Crossroad Farm – Post Mills/ Norwich, VT</vt:lpstr>
      <vt:lpstr>Sunrise Farm – White River Junction, VT  </vt:lpstr>
      <vt:lpstr>Cedar Circle Farm – East Thetford, VT</vt:lpstr>
      <vt:lpstr>CSA Subsidy &amp; Payment Options  </vt:lpstr>
      <vt:lpstr>CSA Pricing </vt:lpstr>
      <vt:lpstr>How to Sign Up </vt:lpstr>
      <vt:lpstr>Fringe Benefit Reminder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Carlson</dc:creator>
  <cp:lastModifiedBy>Jessica Carlson</cp:lastModifiedBy>
  <cp:revision>1</cp:revision>
  <dcterms:created xsi:type="dcterms:W3CDTF">2021-02-24T20:22:14Z</dcterms:created>
  <dcterms:modified xsi:type="dcterms:W3CDTF">2021-02-25T15:29:37Z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0x010100F099F067F4D3DD428BBAC1ECB8C060A7</vt:lpwstr>
  </property>
</Properties>
</file>