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6"/>
  </p:notesMasterIdLst>
  <p:sldIdLst>
    <p:sldId id="256" r:id="rId5"/>
  </p:sldIdLst>
  <p:sldSz cx="13817600" cy="7772400"/>
  <p:notesSz cx="13817600" cy="7772400"/>
  <p:embeddedFontLst>
    <p:embeddedFont>
      <p:font typeface="Effra" panose="020B0603020203020204" pitchFamily="34" charset="0"/>
      <p:regular r:id="rId7"/>
      <p:bold r:id="rId8"/>
      <p:italic r:id="rId9"/>
      <p:boldItalic r:id="rId10"/>
    </p:embeddedFont>
    <p:embeddedFont>
      <p:font typeface="Effra-Bold" panose="020B0604020202020204" charset="0"/>
      <p:bold r:id="rId11"/>
    </p:embeddedFont>
    <p:embeddedFont>
      <p:font typeface="Effra-Italic" panose="020B0604020202020204" charset="0"/>
      <p:italic r:id="rId12"/>
    </p:embeddedFont>
    <p:embeddedFont>
      <p:font typeface="Effra-Regular" panose="020B0604020202020204" charset="0"/>
      <p:regular r:id="rId13"/>
    </p:embeddedFont>
  </p:embeddedFontLst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3F5E"/>
    <a:srgbClr val="008E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510" autoAdjust="0"/>
  </p:normalViewPr>
  <p:slideViewPr>
    <p:cSldViewPr snapToGrid="0">
      <p:cViewPr varScale="1">
        <p:scale>
          <a:sx n="85" d="100"/>
          <a:sy n="85" d="100"/>
        </p:scale>
        <p:origin x="11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k Andre" userId="fb9425af-912d-470f-afef-00defe6b097e" providerId="ADAL" clId="{3DB8C038-CF7D-4DB8-B1EE-C16B96847162}"/>
    <pc:docChg chg="modSld">
      <pc:chgData name="Clark Andre" userId="fb9425af-912d-470f-afef-00defe6b097e" providerId="ADAL" clId="{3DB8C038-CF7D-4DB8-B1EE-C16B96847162}" dt="2023-06-13T19:06:21.777" v="9" actId="20577"/>
      <pc:docMkLst>
        <pc:docMk/>
      </pc:docMkLst>
      <pc:sldChg chg="modSp mod">
        <pc:chgData name="Clark Andre" userId="fb9425af-912d-470f-afef-00defe6b097e" providerId="ADAL" clId="{3DB8C038-CF7D-4DB8-B1EE-C16B96847162}" dt="2023-06-13T19:06:21.777" v="9" actId="20577"/>
        <pc:sldMkLst>
          <pc:docMk/>
          <pc:sldMk cId="0" sldId="256"/>
        </pc:sldMkLst>
      </pc:sldChg>
    </pc:docChg>
  </pc:docChgLst>
  <pc:docChgLst>
    <pc:chgData name="Clark Andre" userId="fb9425af-912d-470f-afef-00defe6b097e" providerId="ADAL" clId="{E60D22F2-F5B7-4C72-9DB2-2674EEA7755D}"/>
    <pc:docChg chg="custSel modSld">
      <pc:chgData name="Clark Andre" userId="fb9425af-912d-470f-afef-00defe6b097e" providerId="ADAL" clId="{E60D22F2-F5B7-4C72-9DB2-2674EEA7755D}" dt="2025-08-19T15:20:42.445" v="61" actId="21"/>
      <pc:docMkLst>
        <pc:docMk/>
      </pc:docMkLst>
      <pc:sldChg chg="delSp modSp mod">
        <pc:chgData name="Clark Andre" userId="fb9425af-912d-470f-afef-00defe6b097e" providerId="ADAL" clId="{E60D22F2-F5B7-4C72-9DB2-2674EEA7755D}" dt="2025-08-19T15:20:42.445" v="61" actId="21"/>
        <pc:sldMkLst>
          <pc:docMk/>
          <pc:sldMk cId="0" sldId="256"/>
        </pc:sldMkLst>
        <pc:spChg chg="mod">
          <ac:chgData name="Clark Andre" userId="fb9425af-912d-470f-afef-00defe6b097e" providerId="ADAL" clId="{E60D22F2-F5B7-4C72-9DB2-2674EEA7755D}" dt="2025-08-19T15:19:01.750" v="12" actId="1076"/>
          <ac:spMkLst>
            <pc:docMk/>
            <pc:sldMk cId="0" sldId="256"/>
            <ac:spMk id="4" creationId="{AD539820-B630-4F6B-8BAA-F363A533DF86}"/>
          </ac:spMkLst>
        </pc:spChg>
        <pc:spChg chg="mod">
          <ac:chgData name="Clark Andre" userId="fb9425af-912d-470f-afef-00defe6b097e" providerId="ADAL" clId="{E60D22F2-F5B7-4C72-9DB2-2674EEA7755D}" dt="2025-08-19T15:19:13.976" v="20" actId="20577"/>
          <ac:spMkLst>
            <pc:docMk/>
            <pc:sldMk cId="0" sldId="256"/>
            <ac:spMk id="5" creationId="{F7F423B9-8F08-413D-8477-A7942DDF50B7}"/>
          </ac:spMkLst>
        </pc:spChg>
        <pc:spChg chg="del">
          <ac:chgData name="Clark Andre" userId="fb9425af-912d-470f-afef-00defe6b097e" providerId="ADAL" clId="{E60D22F2-F5B7-4C72-9DB2-2674EEA7755D}" dt="2025-08-19T15:20:39.475" v="60" actId="21"/>
          <ac:spMkLst>
            <pc:docMk/>
            <pc:sldMk cId="0" sldId="256"/>
            <ac:spMk id="118" creationId="{00000000-0000-0000-0000-000000000000}"/>
          </ac:spMkLst>
        </pc:spChg>
        <pc:spChg chg="del">
          <ac:chgData name="Clark Andre" userId="fb9425af-912d-470f-afef-00defe6b097e" providerId="ADAL" clId="{E60D22F2-F5B7-4C72-9DB2-2674EEA7755D}" dt="2025-08-19T15:18:46.130" v="3" actId="21"/>
          <ac:spMkLst>
            <pc:docMk/>
            <pc:sldMk cId="0" sldId="256"/>
            <ac:spMk id="123" creationId="{00000000-0000-0000-0000-000000000000}"/>
          </ac:spMkLst>
        </pc:spChg>
        <pc:spChg chg="del mod">
          <ac:chgData name="Clark Andre" userId="fb9425af-912d-470f-afef-00defe6b097e" providerId="ADAL" clId="{E60D22F2-F5B7-4C72-9DB2-2674EEA7755D}" dt="2025-08-19T15:20:26.699" v="55" actId="21"/>
          <ac:spMkLst>
            <pc:docMk/>
            <pc:sldMk cId="0" sldId="256"/>
            <ac:spMk id="137" creationId="{00000000-0000-0000-0000-000000000000}"/>
          </ac:spMkLst>
        </pc:spChg>
        <pc:spChg chg="del">
          <ac:chgData name="Clark Andre" userId="fb9425af-912d-470f-afef-00defe6b097e" providerId="ADAL" clId="{E60D22F2-F5B7-4C72-9DB2-2674EEA7755D}" dt="2025-08-19T15:20:31.315" v="56" actId="21"/>
          <ac:spMkLst>
            <pc:docMk/>
            <pc:sldMk cId="0" sldId="256"/>
            <ac:spMk id="138" creationId="{00000000-0000-0000-0000-000000000000}"/>
          </ac:spMkLst>
        </pc:spChg>
        <pc:spChg chg="del">
          <ac:chgData name="Clark Andre" userId="fb9425af-912d-470f-afef-00defe6b097e" providerId="ADAL" clId="{E60D22F2-F5B7-4C72-9DB2-2674EEA7755D}" dt="2025-08-19T15:20:33.785" v="57" actId="21"/>
          <ac:spMkLst>
            <pc:docMk/>
            <pc:sldMk cId="0" sldId="256"/>
            <ac:spMk id="139" creationId="{00000000-0000-0000-0000-000000000000}"/>
          </ac:spMkLst>
        </pc:spChg>
        <pc:spChg chg="mod">
          <ac:chgData name="Clark Andre" userId="fb9425af-912d-470f-afef-00defe6b097e" providerId="ADAL" clId="{E60D22F2-F5B7-4C72-9DB2-2674EEA7755D}" dt="2025-08-19T15:18:59.272" v="11" actId="1076"/>
          <ac:spMkLst>
            <pc:docMk/>
            <pc:sldMk cId="0" sldId="256"/>
            <ac:spMk id="148" creationId="{00000000-0000-0000-0000-000000000000}"/>
          </ac:spMkLst>
        </pc:spChg>
        <pc:spChg chg="mod">
          <ac:chgData name="Clark Andre" userId="fb9425af-912d-470f-afef-00defe6b097e" providerId="ADAL" clId="{E60D22F2-F5B7-4C72-9DB2-2674EEA7755D}" dt="2025-08-19T15:20:04.214" v="50" actId="20577"/>
          <ac:spMkLst>
            <pc:docMk/>
            <pc:sldMk cId="0" sldId="256"/>
            <ac:spMk id="153" creationId="{00000000-0000-0000-0000-000000000000}"/>
          </ac:spMkLst>
        </pc:spChg>
        <pc:spChg chg="del mod">
          <ac:chgData name="Clark Andre" userId="fb9425af-912d-470f-afef-00defe6b097e" providerId="ADAL" clId="{E60D22F2-F5B7-4C72-9DB2-2674EEA7755D}" dt="2025-08-19T15:18:49.397" v="4" actId="21"/>
          <ac:spMkLst>
            <pc:docMk/>
            <pc:sldMk cId="0" sldId="256"/>
            <ac:spMk id="155" creationId="{00000000-0000-0000-0000-000000000000}"/>
          </ac:spMkLst>
        </pc:spChg>
        <pc:picChg chg="del">
          <ac:chgData name="Clark Andre" userId="fb9425af-912d-470f-afef-00defe6b097e" providerId="ADAL" clId="{E60D22F2-F5B7-4C72-9DB2-2674EEA7755D}" dt="2025-08-19T15:18:34.437" v="0" actId="21"/>
          <ac:picMkLst>
            <pc:docMk/>
            <pc:sldMk cId="0" sldId="256"/>
            <ac:picMk id="3" creationId="{7D5F9B3F-6847-9B0A-1DF8-5C2E620C6D73}"/>
          </ac:picMkLst>
        </pc:picChg>
        <pc:picChg chg="del">
          <ac:chgData name="Clark Andre" userId="fb9425af-912d-470f-afef-00defe6b097e" providerId="ADAL" clId="{E60D22F2-F5B7-4C72-9DB2-2674EEA7755D}" dt="2025-08-19T15:20:42.445" v="61" actId="21"/>
          <ac:picMkLst>
            <pc:docMk/>
            <pc:sldMk cId="0" sldId="256"/>
            <ac:picMk id="117" creationId="{00000000-0000-0000-0000-000000000000}"/>
          </ac:picMkLst>
        </pc:picChg>
        <pc:picChg chg="del mod">
          <ac:chgData name="Clark Andre" userId="fb9425af-912d-470f-afef-00defe6b097e" providerId="ADAL" clId="{E60D22F2-F5B7-4C72-9DB2-2674EEA7755D}" dt="2025-08-19T15:20:37.656" v="59" actId="21"/>
          <ac:picMkLst>
            <pc:docMk/>
            <pc:sldMk cId="0" sldId="256"/>
            <ac:picMk id="119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988050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7826375" y="0"/>
            <a:ext cx="5988050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8C0931-8066-4FC9-B222-13391DD9271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8350" y="971550"/>
            <a:ext cx="4660900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381125" y="3740150"/>
            <a:ext cx="110553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5988050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7826375" y="7383463"/>
            <a:ext cx="5988050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B65665-50AF-4956-9157-E9FA6CC88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9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B65665-50AF-4956-9157-E9FA6CC884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950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Sonia_Levine@glic.com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Freeform 100"/>
          <p:cNvSpPr/>
          <p:nvPr/>
        </p:nvSpPr>
        <p:spPr>
          <a:xfrm>
            <a:off x="-257993" y="130628"/>
            <a:ext cx="14174653" cy="7772400"/>
          </a:xfrm>
          <a:custGeom>
            <a:avLst/>
            <a:gdLst/>
            <a:ahLst/>
            <a:cxnLst/>
            <a:rect l="0" t="0" r="0" b="0"/>
            <a:pathLst>
              <a:path w="13818108" h="7772400">
                <a:moveTo>
                  <a:pt x="0" y="7772400"/>
                </a:moveTo>
                <a:lnTo>
                  <a:pt x="13818108" y="7772400"/>
                </a:lnTo>
                <a:lnTo>
                  <a:pt x="13818108" y="0"/>
                </a:lnTo>
                <a:lnTo>
                  <a:pt x="0" y="0"/>
                </a:lnTo>
                <a:lnTo>
                  <a:pt x="0" y="7772400"/>
                </a:lnTo>
                <a:close/>
              </a:path>
            </a:pathLst>
          </a:custGeom>
          <a:solidFill>
            <a:srgbClr val="F4F6F7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1" name="Freeform 101"/>
          <p:cNvSpPr/>
          <p:nvPr/>
        </p:nvSpPr>
        <p:spPr>
          <a:xfrm>
            <a:off x="-273339" y="0"/>
            <a:ext cx="14174653" cy="1104900"/>
          </a:xfrm>
          <a:custGeom>
            <a:avLst/>
            <a:gdLst/>
            <a:ahLst/>
            <a:cxnLst/>
            <a:rect l="0" t="0" r="0" b="0"/>
            <a:pathLst>
              <a:path w="13818108" h="1104900">
                <a:moveTo>
                  <a:pt x="0" y="1104900"/>
                </a:moveTo>
                <a:lnTo>
                  <a:pt x="13818108" y="1104900"/>
                </a:lnTo>
                <a:lnTo>
                  <a:pt x="13818108" y="0"/>
                </a:lnTo>
                <a:lnTo>
                  <a:pt x="0" y="0"/>
                </a:lnTo>
                <a:lnTo>
                  <a:pt x="0" y="110490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2" name="Picture 10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049695" y="166170"/>
            <a:ext cx="188304" cy="172287"/>
          </a:xfrm>
          <a:prstGeom prst="rect">
            <a:avLst/>
          </a:prstGeom>
          <a:noFill/>
        </p:spPr>
      </p:pic>
      <p:sp>
        <p:nvSpPr>
          <p:cNvPr id="103" name="Freeform 103"/>
          <p:cNvSpPr/>
          <p:nvPr/>
        </p:nvSpPr>
        <p:spPr>
          <a:xfrm>
            <a:off x="12041429" y="257836"/>
            <a:ext cx="192437" cy="191282"/>
          </a:xfrm>
          <a:custGeom>
            <a:avLst/>
            <a:gdLst/>
            <a:ahLst/>
            <a:cxnLst/>
            <a:rect l="0" t="0" r="0" b="0"/>
            <a:pathLst>
              <a:path w="113538" h="113538">
                <a:moveTo>
                  <a:pt x="113538" y="56693"/>
                </a:moveTo>
                <a:cubicBezTo>
                  <a:pt x="113538" y="88087"/>
                  <a:pt x="88087" y="113538"/>
                  <a:pt x="56693" y="113538"/>
                </a:cubicBezTo>
                <a:cubicBezTo>
                  <a:pt x="25451" y="113538"/>
                  <a:pt x="0" y="88087"/>
                  <a:pt x="0" y="56693"/>
                </a:cubicBezTo>
                <a:cubicBezTo>
                  <a:pt x="0" y="46482"/>
                  <a:pt x="2743" y="36881"/>
                  <a:pt x="7468" y="28651"/>
                </a:cubicBezTo>
                <a:cubicBezTo>
                  <a:pt x="8534" y="30175"/>
                  <a:pt x="9601" y="31699"/>
                  <a:pt x="10820" y="33223"/>
                </a:cubicBezTo>
                <a:cubicBezTo>
                  <a:pt x="14630" y="37948"/>
                  <a:pt x="19202" y="41910"/>
                  <a:pt x="24384" y="45263"/>
                </a:cubicBezTo>
                <a:cubicBezTo>
                  <a:pt x="23165" y="48920"/>
                  <a:pt x="22403" y="52730"/>
                  <a:pt x="22403" y="56693"/>
                </a:cubicBezTo>
                <a:cubicBezTo>
                  <a:pt x="22403" y="75743"/>
                  <a:pt x="37795" y="91135"/>
                  <a:pt x="56845" y="91135"/>
                </a:cubicBezTo>
                <a:cubicBezTo>
                  <a:pt x="75895" y="91135"/>
                  <a:pt x="91288" y="75743"/>
                  <a:pt x="91288" y="56693"/>
                </a:cubicBezTo>
                <a:cubicBezTo>
                  <a:pt x="91288" y="50140"/>
                  <a:pt x="89459" y="43739"/>
                  <a:pt x="85954" y="38252"/>
                </a:cubicBezTo>
                <a:cubicBezTo>
                  <a:pt x="80924" y="30175"/>
                  <a:pt x="72695" y="24536"/>
                  <a:pt x="63703" y="22708"/>
                </a:cubicBezTo>
                <a:cubicBezTo>
                  <a:pt x="61874" y="22250"/>
                  <a:pt x="59893" y="22250"/>
                  <a:pt x="57760" y="22098"/>
                </a:cubicBezTo>
                <a:cubicBezTo>
                  <a:pt x="53492" y="21793"/>
                  <a:pt x="48920" y="21488"/>
                  <a:pt x="44348" y="18898"/>
                </a:cubicBezTo>
                <a:cubicBezTo>
                  <a:pt x="37490" y="15088"/>
                  <a:pt x="33680" y="8687"/>
                  <a:pt x="32461" y="5639"/>
                </a:cubicBezTo>
                <a:cubicBezTo>
                  <a:pt x="39776" y="2134"/>
                  <a:pt x="48158" y="152"/>
                  <a:pt x="56845" y="152"/>
                </a:cubicBezTo>
                <a:cubicBezTo>
                  <a:pt x="88087" y="0"/>
                  <a:pt x="113538" y="25451"/>
                  <a:pt x="113538" y="56693"/>
                </a:cubicBezTo>
              </a:path>
            </a:pathLst>
          </a:custGeom>
          <a:solidFill>
            <a:srgbClr val="FFFFFF">
              <a:alpha val="100000"/>
            </a:srgbClr>
          </a:solidFill>
          <a:ln w="213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4" name="Freeform 104"/>
          <p:cNvSpPr/>
          <p:nvPr/>
        </p:nvSpPr>
        <p:spPr>
          <a:xfrm>
            <a:off x="13164285" y="266566"/>
            <a:ext cx="41069" cy="142241"/>
          </a:xfrm>
          <a:custGeom>
            <a:avLst/>
            <a:gdLst/>
            <a:ahLst/>
            <a:cxnLst/>
            <a:rect l="0" t="0" r="0" b="0"/>
            <a:pathLst>
              <a:path w="24231" h="84429">
                <a:moveTo>
                  <a:pt x="0" y="84429"/>
                </a:moveTo>
                <a:lnTo>
                  <a:pt x="24231" y="84429"/>
                </a:lnTo>
                <a:lnTo>
                  <a:pt x="24231" y="0"/>
                </a:lnTo>
                <a:lnTo>
                  <a:pt x="0" y="0"/>
                </a:lnTo>
                <a:lnTo>
                  <a:pt x="0" y="84429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213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5" name="Freeform 105"/>
          <p:cNvSpPr/>
          <p:nvPr/>
        </p:nvSpPr>
        <p:spPr>
          <a:xfrm>
            <a:off x="13164285" y="205458"/>
            <a:ext cx="41069" cy="41338"/>
          </a:xfrm>
          <a:custGeom>
            <a:avLst/>
            <a:gdLst/>
            <a:ahLst/>
            <a:cxnLst/>
            <a:rect l="0" t="0" r="0" b="0"/>
            <a:pathLst>
              <a:path w="24231" h="24537">
                <a:moveTo>
                  <a:pt x="0" y="24537"/>
                </a:moveTo>
                <a:lnTo>
                  <a:pt x="24231" y="24537"/>
                </a:lnTo>
                <a:lnTo>
                  <a:pt x="24231" y="0"/>
                </a:lnTo>
                <a:lnTo>
                  <a:pt x="0" y="0"/>
                </a:lnTo>
                <a:lnTo>
                  <a:pt x="0" y="24537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213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6" name="Picture 106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548213" y="254841"/>
            <a:ext cx="50973" cy="51437"/>
          </a:xfrm>
          <a:prstGeom prst="rect">
            <a:avLst/>
          </a:prstGeom>
          <a:noFill/>
        </p:spPr>
      </p:pic>
      <p:sp>
        <p:nvSpPr>
          <p:cNvPr id="107" name="Freeform 107"/>
          <p:cNvSpPr/>
          <p:nvPr/>
        </p:nvSpPr>
        <p:spPr>
          <a:xfrm>
            <a:off x="12320916" y="202887"/>
            <a:ext cx="206644" cy="210286"/>
          </a:xfrm>
          <a:custGeom>
            <a:avLst/>
            <a:gdLst/>
            <a:ahLst/>
            <a:cxnLst/>
            <a:rect l="0" t="0" r="0" b="0"/>
            <a:pathLst>
              <a:path w="121920" h="124818">
                <a:moveTo>
                  <a:pt x="65379" y="56543"/>
                </a:moveTo>
                <a:lnTo>
                  <a:pt x="65379" y="79708"/>
                </a:lnTo>
                <a:lnTo>
                  <a:pt x="93421" y="79708"/>
                </a:lnTo>
                <a:cubicBezTo>
                  <a:pt x="89306" y="90833"/>
                  <a:pt x="78333" y="100282"/>
                  <a:pt x="62331" y="100282"/>
                </a:cubicBezTo>
                <a:cubicBezTo>
                  <a:pt x="39624" y="100282"/>
                  <a:pt x="25603" y="83365"/>
                  <a:pt x="25603" y="63706"/>
                </a:cubicBezTo>
                <a:cubicBezTo>
                  <a:pt x="25603" y="39169"/>
                  <a:pt x="41300" y="24082"/>
                  <a:pt x="63246" y="24082"/>
                </a:cubicBezTo>
                <a:cubicBezTo>
                  <a:pt x="72390" y="24082"/>
                  <a:pt x="84125" y="26672"/>
                  <a:pt x="90983" y="37798"/>
                </a:cubicBezTo>
                <a:lnTo>
                  <a:pt x="119024" y="37798"/>
                </a:lnTo>
                <a:cubicBezTo>
                  <a:pt x="110185" y="12344"/>
                  <a:pt x="87020" y="0"/>
                  <a:pt x="62789" y="0"/>
                </a:cubicBezTo>
                <a:cubicBezTo>
                  <a:pt x="27737" y="0"/>
                  <a:pt x="0" y="26063"/>
                  <a:pt x="0" y="64010"/>
                </a:cubicBezTo>
                <a:cubicBezTo>
                  <a:pt x="0" y="97081"/>
                  <a:pt x="25755" y="124818"/>
                  <a:pt x="62027" y="124818"/>
                </a:cubicBezTo>
                <a:cubicBezTo>
                  <a:pt x="78333" y="124818"/>
                  <a:pt x="90678" y="119332"/>
                  <a:pt x="98755" y="110492"/>
                </a:cubicBezTo>
                <a:lnTo>
                  <a:pt x="98755" y="122227"/>
                </a:lnTo>
                <a:lnTo>
                  <a:pt x="121920" y="122227"/>
                </a:lnTo>
                <a:lnTo>
                  <a:pt x="121920" y="56695"/>
                </a:lnTo>
                <a:lnTo>
                  <a:pt x="65379" y="5669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213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8" name="Freeform 108"/>
          <p:cNvSpPr/>
          <p:nvPr/>
        </p:nvSpPr>
        <p:spPr>
          <a:xfrm>
            <a:off x="12550033" y="266566"/>
            <a:ext cx="143617" cy="146606"/>
          </a:xfrm>
          <a:custGeom>
            <a:avLst/>
            <a:gdLst/>
            <a:ahLst/>
            <a:cxnLst/>
            <a:rect l="0" t="0" r="0" b="0"/>
            <a:pathLst>
              <a:path w="84734" h="87020">
                <a:moveTo>
                  <a:pt x="60502" y="54254"/>
                </a:moveTo>
                <a:cubicBezTo>
                  <a:pt x="54864" y="61112"/>
                  <a:pt x="48310" y="64770"/>
                  <a:pt x="42214" y="64770"/>
                </a:cubicBezTo>
                <a:cubicBezTo>
                  <a:pt x="30937" y="64770"/>
                  <a:pt x="24231" y="57607"/>
                  <a:pt x="24231" y="44196"/>
                </a:cubicBezTo>
                <a:lnTo>
                  <a:pt x="24231" y="0"/>
                </a:lnTo>
                <a:lnTo>
                  <a:pt x="0" y="0"/>
                </a:lnTo>
                <a:lnTo>
                  <a:pt x="0" y="46482"/>
                </a:lnTo>
                <a:cubicBezTo>
                  <a:pt x="0" y="71018"/>
                  <a:pt x="14630" y="87020"/>
                  <a:pt x="36576" y="87020"/>
                </a:cubicBezTo>
                <a:cubicBezTo>
                  <a:pt x="46024" y="87020"/>
                  <a:pt x="53644" y="83820"/>
                  <a:pt x="60502" y="78333"/>
                </a:cubicBezTo>
                <a:lnTo>
                  <a:pt x="60502" y="84277"/>
                </a:lnTo>
                <a:lnTo>
                  <a:pt x="84734" y="84277"/>
                </a:lnTo>
                <a:lnTo>
                  <a:pt x="84734" y="0"/>
                </a:lnTo>
                <a:lnTo>
                  <a:pt x="60502" y="0"/>
                </a:lnTo>
                <a:lnTo>
                  <a:pt x="60502" y="54254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213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9" name="Picture 109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710958" y="263485"/>
            <a:ext cx="152142" cy="148147"/>
          </a:xfrm>
          <a:prstGeom prst="rect">
            <a:avLst/>
          </a:prstGeom>
          <a:noFill/>
        </p:spPr>
      </p:pic>
      <p:sp>
        <p:nvSpPr>
          <p:cNvPr id="110" name="Freeform 110"/>
          <p:cNvSpPr/>
          <p:nvPr/>
        </p:nvSpPr>
        <p:spPr>
          <a:xfrm>
            <a:off x="12888672" y="263999"/>
            <a:ext cx="90664" cy="144808"/>
          </a:xfrm>
          <a:custGeom>
            <a:avLst/>
            <a:gdLst/>
            <a:ahLst/>
            <a:cxnLst/>
            <a:rect l="0" t="0" r="0" b="0"/>
            <a:pathLst>
              <a:path w="53492" h="85953">
                <a:moveTo>
                  <a:pt x="24232" y="1524"/>
                </a:moveTo>
                <a:lnTo>
                  <a:pt x="0" y="1524"/>
                </a:lnTo>
                <a:lnTo>
                  <a:pt x="0" y="85953"/>
                </a:lnTo>
                <a:lnTo>
                  <a:pt x="24232" y="85953"/>
                </a:lnTo>
                <a:lnTo>
                  <a:pt x="24232" y="35509"/>
                </a:lnTo>
                <a:cubicBezTo>
                  <a:pt x="31242" y="27736"/>
                  <a:pt x="40386" y="23926"/>
                  <a:pt x="53492" y="23317"/>
                </a:cubicBezTo>
                <a:lnTo>
                  <a:pt x="53492" y="0"/>
                </a:lnTo>
                <a:cubicBezTo>
                  <a:pt x="41148" y="0"/>
                  <a:pt x="31699" y="3810"/>
                  <a:pt x="24232" y="10972"/>
                </a:cubicBezTo>
                <a:lnTo>
                  <a:pt x="24232" y="1524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213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11" name="Picture 111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83212" y="205454"/>
            <a:ext cx="152141" cy="206178"/>
          </a:xfrm>
          <a:prstGeom prst="rect">
            <a:avLst/>
          </a:prstGeom>
          <a:noFill/>
        </p:spPr>
      </p:pic>
      <p:pic>
        <p:nvPicPr>
          <p:cNvPr id="112" name="Picture 112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224470" y="263485"/>
            <a:ext cx="152142" cy="148147"/>
          </a:xfrm>
          <a:prstGeom prst="rect">
            <a:avLst/>
          </a:prstGeom>
          <a:noFill/>
        </p:spPr>
      </p:pic>
      <p:sp>
        <p:nvSpPr>
          <p:cNvPr id="113" name="Freeform 113"/>
          <p:cNvSpPr/>
          <p:nvPr/>
        </p:nvSpPr>
        <p:spPr>
          <a:xfrm>
            <a:off x="13400893" y="261945"/>
            <a:ext cx="143876" cy="146864"/>
          </a:xfrm>
          <a:custGeom>
            <a:avLst/>
            <a:gdLst/>
            <a:ahLst/>
            <a:cxnLst/>
            <a:rect l="0" t="0" r="0" b="0"/>
            <a:pathLst>
              <a:path w="84887" h="87173">
                <a:moveTo>
                  <a:pt x="48159" y="0"/>
                </a:moveTo>
                <a:cubicBezTo>
                  <a:pt x="38710" y="0"/>
                  <a:pt x="31090" y="3201"/>
                  <a:pt x="24232" y="8687"/>
                </a:cubicBezTo>
                <a:lnTo>
                  <a:pt x="24232" y="2744"/>
                </a:lnTo>
                <a:lnTo>
                  <a:pt x="0" y="2744"/>
                </a:lnTo>
                <a:lnTo>
                  <a:pt x="0" y="87173"/>
                </a:lnTo>
                <a:lnTo>
                  <a:pt x="24232" y="87173"/>
                </a:lnTo>
                <a:lnTo>
                  <a:pt x="24232" y="32766"/>
                </a:lnTo>
                <a:cubicBezTo>
                  <a:pt x="29871" y="25908"/>
                  <a:pt x="36424" y="22251"/>
                  <a:pt x="42520" y="22251"/>
                </a:cubicBezTo>
                <a:cubicBezTo>
                  <a:pt x="53797" y="22251"/>
                  <a:pt x="60503" y="29414"/>
                  <a:pt x="60503" y="42825"/>
                </a:cubicBezTo>
                <a:lnTo>
                  <a:pt x="60503" y="87021"/>
                </a:lnTo>
                <a:lnTo>
                  <a:pt x="84887" y="87021"/>
                </a:lnTo>
                <a:lnTo>
                  <a:pt x="84887" y="40691"/>
                </a:lnTo>
                <a:cubicBezTo>
                  <a:pt x="84887" y="16155"/>
                  <a:pt x="70104" y="0"/>
                  <a:pt x="48159" y="0"/>
                </a:cubicBezTo>
              </a:path>
            </a:pathLst>
          </a:custGeom>
          <a:solidFill>
            <a:srgbClr val="FFFFFF">
              <a:alpha val="100000"/>
            </a:srgbClr>
          </a:solidFill>
          <a:ln w="21396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5" name="Freeform 115"/>
          <p:cNvSpPr/>
          <p:nvPr/>
        </p:nvSpPr>
        <p:spPr>
          <a:xfrm>
            <a:off x="1021670" y="2354304"/>
            <a:ext cx="5116067" cy="4178060"/>
          </a:xfrm>
          <a:custGeom>
            <a:avLst/>
            <a:gdLst/>
            <a:ahLst/>
            <a:cxnLst/>
            <a:rect l="0" t="0" r="0" b="0"/>
            <a:pathLst>
              <a:path w="5116067" h="2397252">
                <a:moveTo>
                  <a:pt x="0" y="399543"/>
                </a:moveTo>
                <a:cubicBezTo>
                  <a:pt x="0" y="178943"/>
                  <a:pt x="178879" y="0"/>
                  <a:pt x="399542" y="0"/>
                </a:cubicBezTo>
                <a:lnTo>
                  <a:pt x="4716525" y="0"/>
                </a:lnTo>
                <a:cubicBezTo>
                  <a:pt x="4937124" y="0"/>
                  <a:pt x="5116067" y="178943"/>
                  <a:pt x="5116067" y="399543"/>
                </a:cubicBezTo>
                <a:lnTo>
                  <a:pt x="5116067" y="1997710"/>
                </a:lnTo>
                <a:cubicBezTo>
                  <a:pt x="5116067" y="2218310"/>
                  <a:pt x="4937124" y="2397252"/>
                  <a:pt x="4716525" y="2397252"/>
                </a:cubicBezTo>
                <a:lnTo>
                  <a:pt x="399542" y="2397252"/>
                </a:lnTo>
                <a:cubicBezTo>
                  <a:pt x="178879" y="2397252"/>
                  <a:pt x="0" y="2218310"/>
                  <a:pt x="0" y="199771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14" name="Freeform 114"/>
          <p:cNvSpPr/>
          <p:nvPr/>
        </p:nvSpPr>
        <p:spPr>
          <a:xfrm>
            <a:off x="1029498" y="2161908"/>
            <a:ext cx="5108239" cy="1292268"/>
          </a:xfrm>
          <a:custGeom>
            <a:avLst/>
            <a:gdLst/>
            <a:ahLst/>
            <a:cxnLst/>
            <a:rect l="0" t="0" r="0" b="0"/>
            <a:pathLst>
              <a:path w="3246120" h="941833">
                <a:moveTo>
                  <a:pt x="0" y="156972"/>
                </a:moveTo>
                <a:cubicBezTo>
                  <a:pt x="0" y="70231"/>
                  <a:pt x="70230" y="0"/>
                  <a:pt x="156972" y="0"/>
                </a:cubicBezTo>
                <a:lnTo>
                  <a:pt x="3089147" y="0"/>
                </a:lnTo>
                <a:cubicBezTo>
                  <a:pt x="3175889" y="0"/>
                  <a:pt x="3246120" y="70231"/>
                  <a:pt x="3246120" y="156972"/>
                </a:cubicBezTo>
                <a:lnTo>
                  <a:pt x="3246120" y="784860"/>
                </a:lnTo>
                <a:cubicBezTo>
                  <a:pt x="3246120" y="871602"/>
                  <a:pt x="3175889" y="941833"/>
                  <a:pt x="3089147" y="941833"/>
                </a:cubicBezTo>
                <a:lnTo>
                  <a:pt x="156972" y="941833"/>
                </a:lnTo>
                <a:cubicBezTo>
                  <a:pt x="70230" y="941833"/>
                  <a:pt x="0" y="871602"/>
                  <a:pt x="0" y="784860"/>
                </a:cubicBezTo>
                <a:close/>
              </a:path>
            </a:pathLst>
          </a:custGeom>
          <a:solidFill>
            <a:srgbClr val="0CA766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6" name="Freeform 116">
            <a:hlinkClick r:id="rId8"/>
          </p:cNvPr>
          <p:cNvSpPr/>
          <p:nvPr/>
        </p:nvSpPr>
        <p:spPr>
          <a:xfrm>
            <a:off x="2380488" y="5359527"/>
            <a:ext cx="1854708" cy="9144"/>
          </a:xfrm>
          <a:custGeom>
            <a:avLst/>
            <a:gdLst/>
            <a:ahLst/>
            <a:cxnLst/>
            <a:rect l="0" t="0" r="0" b="0"/>
            <a:pathLst>
              <a:path w="1854708" h="9144">
                <a:moveTo>
                  <a:pt x="0" y="0"/>
                </a:moveTo>
                <a:lnTo>
                  <a:pt x="618235" y="0"/>
                </a:lnTo>
                <a:lnTo>
                  <a:pt x="1236471" y="0"/>
                </a:lnTo>
                <a:lnTo>
                  <a:pt x="1854708" y="0"/>
                </a:lnTo>
                <a:lnTo>
                  <a:pt x="1854708" y="9144"/>
                </a:lnTo>
                <a:lnTo>
                  <a:pt x="1236471" y="9144"/>
                </a:lnTo>
                <a:lnTo>
                  <a:pt x="618235" y="9144"/>
                </a:lnTo>
                <a:lnTo>
                  <a:pt x="0" y="9144"/>
                </a:lnTo>
                <a:close/>
              </a:path>
            </a:pathLst>
          </a:custGeom>
          <a:solidFill>
            <a:srgbClr val="0D3F5E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0" name="Freeform 120"/>
          <p:cNvSpPr/>
          <p:nvPr/>
        </p:nvSpPr>
        <p:spPr>
          <a:xfrm>
            <a:off x="10232945" y="1061122"/>
            <a:ext cx="333264" cy="320744"/>
          </a:xfrm>
          <a:custGeom>
            <a:avLst/>
            <a:gdLst/>
            <a:ahLst/>
            <a:cxnLst/>
            <a:rect l="0" t="0" r="0" b="0"/>
            <a:pathLst>
              <a:path w="142735" h="137414">
                <a:moveTo>
                  <a:pt x="141554" y="52159"/>
                </a:moveTo>
                <a:cubicBezTo>
                  <a:pt x="140373" y="48578"/>
                  <a:pt x="137274" y="45987"/>
                  <a:pt x="133540" y="45453"/>
                </a:cubicBezTo>
                <a:lnTo>
                  <a:pt x="96672" y="40183"/>
                </a:lnTo>
                <a:lnTo>
                  <a:pt x="80061" y="6934"/>
                </a:lnTo>
                <a:cubicBezTo>
                  <a:pt x="77648" y="2019"/>
                  <a:pt x="71704" y="0"/>
                  <a:pt x="66802" y="2426"/>
                </a:cubicBezTo>
                <a:cubicBezTo>
                  <a:pt x="64833" y="3391"/>
                  <a:pt x="63259" y="4966"/>
                  <a:pt x="62294" y="6934"/>
                </a:cubicBezTo>
                <a:lnTo>
                  <a:pt x="45949" y="40462"/>
                </a:lnTo>
                <a:lnTo>
                  <a:pt x="9131" y="45961"/>
                </a:lnTo>
                <a:cubicBezTo>
                  <a:pt x="3734" y="46762"/>
                  <a:pt x="0" y="51778"/>
                  <a:pt x="787" y="57188"/>
                </a:cubicBezTo>
                <a:cubicBezTo>
                  <a:pt x="1118" y="59360"/>
                  <a:pt x="2146" y="61354"/>
                  <a:pt x="3721" y="62878"/>
                </a:cubicBezTo>
                <a:lnTo>
                  <a:pt x="30480" y="88786"/>
                </a:lnTo>
                <a:lnTo>
                  <a:pt x="24384" y="125502"/>
                </a:lnTo>
                <a:cubicBezTo>
                  <a:pt x="23482" y="130886"/>
                  <a:pt x="27140" y="135992"/>
                  <a:pt x="32525" y="136893"/>
                </a:cubicBezTo>
                <a:cubicBezTo>
                  <a:pt x="34684" y="137249"/>
                  <a:pt x="36881" y="136893"/>
                  <a:pt x="38811" y="135877"/>
                </a:cubicBezTo>
                <a:lnTo>
                  <a:pt x="76276" y="115989"/>
                </a:lnTo>
                <a:cubicBezTo>
                  <a:pt x="81115" y="113424"/>
                  <a:pt x="82956" y="107429"/>
                  <a:pt x="80391" y="102591"/>
                </a:cubicBezTo>
                <a:cubicBezTo>
                  <a:pt x="77838" y="97752"/>
                  <a:pt x="71831" y="95911"/>
                  <a:pt x="67005" y="98476"/>
                </a:cubicBezTo>
                <a:lnTo>
                  <a:pt x="47193" y="108966"/>
                </a:lnTo>
                <a:lnTo>
                  <a:pt x="50876" y="86906"/>
                </a:lnTo>
                <a:cubicBezTo>
                  <a:pt x="51422" y="83693"/>
                  <a:pt x="50343" y="80416"/>
                  <a:pt x="47993" y="78156"/>
                </a:cubicBezTo>
                <a:lnTo>
                  <a:pt x="31915" y="62586"/>
                </a:lnTo>
                <a:lnTo>
                  <a:pt x="54026" y="59284"/>
                </a:lnTo>
                <a:cubicBezTo>
                  <a:pt x="57239" y="58814"/>
                  <a:pt x="60020" y="56807"/>
                  <a:pt x="61468" y="53899"/>
                </a:cubicBezTo>
                <a:lnTo>
                  <a:pt x="71285" y="33807"/>
                </a:lnTo>
                <a:lnTo>
                  <a:pt x="81267" y="53823"/>
                </a:lnTo>
                <a:cubicBezTo>
                  <a:pt x="82715" y="56744"/>
                  <a:pt x="85522" y="58763"/>
                  <a:pt x="88748" y="59220"/>
                </a:cubicBezTo>
                <a:lnTo>
                  <a:pt x="110896" y="62268"/>
                </a:lnTo>
                <a:lnTo>
                  <a:pt x="94933" y="77927"/>
                </a:lnTo>
                <a:cubicBezTo>
                  <a:pt x="92608" y="80213"/>
                  <a:pt x="91554" y="83503"/>
                  <a:pt x="92113" y="86716"/>
                </a:cubicBezTo>
                <a:lnTo>
                  <a:pt x="99466" y="128575"/>
                </a:lnTo>
                <a:cubicBezTo>
                  <a:pt x="100533" y="133934"/>
                  <a:pt x="105753" y="137414"/>
                  <a:pt x="111125" y="136335"/>
                </a:cubicBezTo>
                <a:cubicBezTo>
                  <a:pt x="116307" y="135293"/>
                  <a:pt x="119761" y="130378"/>
                  <a:pt x="118974" y="125146"/>
                </a:cubicBezTo>
                <a:lnTo>
                  <a:pt x="112522" y="88418"/>
                </a:lnTo>
                <a:lnTo>
                  <a:pt x="139065" y="62332"/>
                </a:lnTo>
                <a:cubicBezTo>
                  <a:pt x="141770" y="59690"/>
                  <a:pt x="142735" y="55740"/>
                  <a:pt x="141554" y="52159"/>
                </a:cubicBezTo>
                <a:close/>
              </a:path>
            </a:pathLst>
          </a:custGeom>
          <a:solidFill>
            <a:srgbClr val="0D3F5E">
              <a:alpha val="100000"/>
            </a:srgbClr>
          </a:solidFill>
          <a:ln w="29643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2" name="Freeform 122"/>
          <p:cNvSpPr/>
          <p:nvPr/>
        </p:nvSpPr>
        <p:spPr>
          <a:xfrm>
            <a:off x="7280760" y="2167794"/>
            <a:ext cx="5228716" cy="1312406"/>
          </a:xfrm>
          <a:custGeom>
            <a:avLst/>
            <a:gdLst/>
            <a:ahLst/>
            <a:cxnLst/>
            <a:rect l="0" t="0" r="0" b="0"/>
            <a:pathLst>
              <a:path w="3244597" h="958597">
                <a:moveTo>
                  <a:pt x="0" y="159766"/>
                </a:moveTo>
                <a:cubicBezTo>
                  <a:pt x="0" y="71502"/>
                  <a:pt x="71501" y="0"/>
                  <a:pt x="159767" y="0"/>
                </a:cubicBezTo>
                <a:lnTo>
                  <a:pt x="3084831" y="0"/>
                </a:lnTo>
                <a:cubicBezTo>
                  <a:pt x="3173096" y="0"/>
                  <a:pt x="3244597" y="71502"/>
                  <a:pt x="3244597" y="159766"/>
                </a:cubicBezTo>
                <a:lnTo>
                  <a:pt x="3244597" y="798830"/>
                </a:lnTo>
                <a:cubicBezTo>
                  <a:pt x="3244597" y="887096"/>
                  <a:pt x="3173096" y="958597"/>
                  <a:pt x="3084831" y="958597"/>
                </a:cubicBezTo>
                <a:lnTo>
                  <a:pt x="159767" y="958597"/>
                </a:lnTo>
                <a:cubicBezTo>
                  <a:pt x="71501" y="958597"/>
                  <a:pt x="0" y="887096"/>
                  <a:pt x="0" y="798830"/>
                </a:cubicBezTo>
                <a:close/>
              </a:path>
            </a:pathLst>
          </a:custGeom>
          <a:solidFill>
            <a:srgbClr val="008EB1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6" name="Rectangle 126"/>
          <p:cNvSpPr/>
          <p:nvPr/>
        </p:nvSpPr>
        <p:spPr>
          <a:xfrm>
            <a:off x="409261" y="322364"/>
            <a:ext cx="5159501" cy="69512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en-US" sz="3600" b="1" i="0" spc="0" baseline="0" dirty="0">
                <a:solidFill>
                  <a:srgbClr val="FFFFFF"/>
                </a:solidFill>
                <a:latin typeface="Effra-Bold"/>
              </a:rPr>
              <a:t>Your Cl</a:t>
            </a:r>
            <a:r>
              <a:rPr lang="en-US" sz="3600" b="1" i="0" spc="-14" baseline="0" dirty="0">
                <a:solidFill>
                  <a:srgbClr val="FFFFFF"/>
                </a:solidFill>
                <a:latin typeface="Effra-Bold"/>
              </a:rPr>
              <a:t>i</a:t>
            </a:r>
            <a:r>
              <a:rPr lang="en-US" sz="3600" b="1" i="0" spc="0" baseline="0" dirty="0">
                <a:solidFill>
                  <a:srgbClr val="FFFFFF"/>
                </a:solidFill>
                <a:latin typeface="Effra-Bold"/>
              </a:rPr>
              <a:t>ent </a:t>
            </a:r>
            <a:r>
              <a:rPr lang="en-US" sz="3600" b="1" i="0" spc="-10" baseline="0" dirty="0">
                <a:solidFill>
                  <a:srgbClr val="FFFFFF"/>
                </a:solidFill>
                <a:latin typeface="Effra-Bold"/>
              </a:rPr>
              <a:t>S</a:t>
            </a:r>
            <a:r>
              <a:rPr lang="en-US" sz="3600" b="1" i="0" spc="0" baseline="0" dirty="0">
                <a:solidFill>
                  <a:srgbClr val="FFFFFF"/>
                </a:solidFill>
                <a:latin typeface="Effra-Bold"/>
              </a:rPr>
              <a:t>ervice</a:t>
            </a:r>
            <a:r>
              <a:rPr lang="en-US" sz="3600" b="1" i="0" spc="-28" baseline="0" dirty="0">
                <a:solidFill>
                  <a:srgbClr val="FFFFFF"/>
                </a:solidFill>
                <a:latin typeface="Effra-Bold"/>
              </a:rPr>
              <a:t> </a:t>
            </a:r>
            <a:r>
              <a:rPr lang="en-US" sz="3600" b="1" i="0" spc="0" baseline="0" dirty="0">
                <a:solidFill>
                  <a:srgbClr val="FFFFFF"/>
                </a:solidFill>
                <a:latin typeface="Effra-Bold"/>
              </a:rPr>
              <a:t>Team</a:t>
            </a:r>
          </a:p>
        </p:txBody>
      </p:sp>
      <p:sp>
        <p:nvSpPr>
          <p:cNvPr id="128" name="Rectangle 128"/>
          <p:cNvSpPr/>
          <p:nvPr/>
        </p:nvSpPr>
        <p:spPr>
          <a:xfrm>
            <a:off x="514502" y="1269325"/>
            <a:ext cx="8694978" cy="8412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/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Working</a:t>
            </a:r>
            <a:r>
              <a:rPr lang="en-US" b="0" i="0" spc="-25" baseline="0" dirty="0">
                <a:solidFill>
                  <a:srgbClr val="0D3F5E"/>
                </a:solidFill>
                <a:latin typeface="Effra-Regular"/>
              </a:rPr>
              <a:t> </a:t>
            </a: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with the right servicing team</a:t>
            </a:r>
            <a:r>
              <a:rPr lang="en-US" b="0" i="0" spc="-14" baseline="0" dirty="0">
                <a:solidFill>
                  <a:srgbClr val="0D3F5E"/>
                </a:solidFill>
                <a:latin typeface="Effra-Regular"/>
              </a:rPr>
              <a:t> </a:t>
            </a: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can make all the</a:t>
            </a:r>
            <a:r>
              <a:rPr lang="en-US" b="0" i="0" spc="-14" baseline="0" dirty="0">
                <a:solidFill>
                  <a:srgbClr val="0D3F5E"/>
                </a:solidFill>
                <a:latin typeface="Effra-Regular"/>
              </a:rPr>
              <a:t> </a:t>
            </a: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difference. We</a:t>
            </a:r>
            <a:r>
              <a:rPr lang="en-US" b="0" i="0" spc="-14" baseline="0" dirty="0">
                <a:solidFill>
                  <a:srgbClr val="0D3F5E"/>
                </a:solidFill>
                <a:latin typeface="Effra-Regular"/>
              </a:rPr>
              <a:t> </a:t>
            </a: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know </a:t>
            </a:r>
            <a:r>
              <a:rPr lang="en-US" b="1" i="0" spc="0" baseline="0" dirty="0">
                <a:solidFill>
                  <a:srgbClr val="0D3F5E"/>
                </a:solidFill>
                <a:latin typeface="Effra-Bold"/>
              </a:rPr>
              <a:t>who you </a:t>
            </a:r>
          </a:p>
          <a:p>
            <a:pPr marL="0">
              <a:lnSpc>
                <a:spcPts val="2160"/>
              </a:lnSpc>
            </a:pPr>
            <a:r>
              <a:rPr lang="en-US" b="1" i="0" spc="0" baseline="0" dirty="0">
                <a:solidFill>
                  <a:srgbClr val="0D3F5E"/>
                </a:solidFill>
                <a:latin typeface="Effra-Bold"/>
              </a:rPr>
              <a:t>work with</a:t>
            </a:r>
            <a:r>
              <a:rPr lang="en-US" b="1" i="0" spc="-14" baseline="0" dirty="0">
                <a:solidFill>
                  <a:srgbClr val="0D3F5E"/>
                </a:solidFill>
                <a:latin typeface="Effra-Bold"/>
              </a:rPr>
              <a:t> </a:t>
            </a:r>
            <a:r>
              <a:rPr lang="en-US" b="1" i="0" spc="0" baseline="0" dirty="0">
                <a:solidFill>
                  <a:srgbClr val="0D3F5E"/>
                </a:solidFill>
                <a:latin typeface="Effra-Bold"/>
              </a:rPr>
              <a:t>matters</a:t>
            </a: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, which is why we’ve assigne</a:t>
            </a:r>
            <a:r>
              <a:rPr lang="en-US" b="0" i="0" spc="-10" baseline="0" dirty="0">
                <a:solidFill>
                  <a:srgbClr val="0D3F5E"/>
                </a:solidFill>
                <a:latin typeface="Effra-Regular"/>
              </a:rPr>
              <a:t>d</a:t>
            </a: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 the following </a:t>
            </a:r>
            <a:r>
              <a:rPr lang="en-US" b="0" i="1" spc="0" baseline="0" dirty="0">
                <a:solidFill>
                  <a:srgbClr val="0D3F5E"/>
                </a:solidFill>
                <a:latin typeface="Effra-Italic"/>
              </a:rPr>
              <a:t>experienced</a:t>
            </a:r>
            <a:r>
              <a:rPr lang="en-US" b="0" i="1" spc="-30" baseline="0" dirty="0">
                <a:solidFill>
                  <a:srgbClr val="0D3F5E"/>
                </a:solidFill>
                <a:latin typeface="Effra-Italic"/>
              </a:rPr>
              <a:t> </a:t>
            </a: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professionals </a:t>
            </a:r>
          </a:p>
          <a:p>
            <a:pPr marL="0">
              <a:lnSpc>
                <a:spcPts val="2159"/>
              </a:lnSpc>
            </a:pP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to</a:t>
            </a:r>
            <a:r>
              <a:rPr lang="en-US" b="0" i="0" spc="-14" baseline="0" dirty="0">
                <a:solidFill>
                  <a:srgbClr val="0D3F5E"/>
                </a:solidFill>
                <a:latin typeface="Effra-Regular"/>
              </a:rPr>
              <a:t> </a:t>
            </a: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manage your</a:t>
            </a:r>
            <a:r>
              <a:rPr lang="en-US" b="0" i="0" spc="-14" baseline="0" dirty="0">
                <a:solidFill>
                  <a:srgbClr val="0D3F5E"/>
                </a:solidFill>
                <a:latin typeface="Effra-Regular"/>
              </a:rPr>
              <a:t> </a:t>
            </a: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account:</a:t>
            </a:r>
            <a:r>
              <a:rPr lang="en-US" b="0" i="0" spc="-23" baseline="0" dirty="0">
                <a:solidFill>
                  <a:srgbClr val="0D3F5E"/>
                </a:solidFill>
                <a:latin typeface="Effra-Regular"/>
              </a:rPr>
              <a:t> </a:t>
            </a:r>
            <a:r>
              <a:rPr lang="en-US" b="0" i="0" spc="0" baseline="0" dirty="0">
                <a:solidFill>
                  <a:srgbClr val="0D3F5E"/>
                </a:solidFill>
                <a:latin typeface="Effra-Regular"/>
              </a:rPr>
              <a:t> </a:t>
            </a:r>
          </a:p>
        </p:txBody>
      </p:sp>
      <p:sp>
        <p:nvSpPr>
          <p:cNvPr id="132" name="Rectangle 132"/>
          <p:cNvSpPr/>
          <p:nvPr/>
        </p:nvSpPr>
        <p:spPr>
          <a:xfrm>
            <a:off x="2250468" y="2283267"/>
            <a:ext cx="2198545" cy="281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/>
            <a:r>
              <a:rPr lang="en-US" sz="1800" b="1" i="0" spc="0" baseline="0" dirty="0">
                <a:solidFill>
                  <a:srgbClr val="FFFFFF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Clark Andre</a:t>
            </a:r>
          </a:p>
        </p:txBody>
      </p:sp>
      <p:sp>
        <p:nvSpPr>
          <p:cNvPr id="133" name="Rectangle 133"/>
          <p:cNvSpPr/>
          <p:nvPr/>
        </p:nvSpPr>
        <p:spPr>
          <a:xfrm>
            <a:off x="2253912" y="2562201"/>
            <a:ext cx="3840394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/>
            <a:r>
              <a:rPr lang="en-US" sz="1800" b="0" i="0" spc="0" baseline="0" dirty="0">
                <a:solidFill>
                  <a:srgbClr val="FFFFFF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Client</a:t>
            </a:r>
            <a:r>
              <a:rPr lang="en-US" sz="1800" b="0" i="0" spc="-25" baseline="0" dirty="0">
                <a:solidFill>
                  <a:srgbClr val="FFFFFF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800" b="0" i="0" spc="0" baseline="0" dirty="0">
                <a:solidFill>
                  <a:srgbClr val="FFFFFF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Manager</a:t>
            </a:r>
          </a:p>
          <a:p>
            <a:pPr marL="0"/>
            <a:r>
              <a:rPr lang="en-US" dirty="0">
                <a:solidFill>
                  <a:srgbClr val="FFFFFF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Clark_Andre@glic.com</a:t>
            </a:r>
          </a:p>
          <a:p>
            <a:pPr marL="0"/>
            <a:r>
              <a:rPr lang="en-US" sz="1800" b="0" i="0" spc="0" baseline="0" dirty="0">
                <a:solidFill>
                  <a:schemeClr val="bg1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585-794-8206</a:t>
            </a:r>
            <a:endParaRPr lang="en-US" sz="1800" b="0" i="0" spc="0" baseline="0" dirty="0">
              <a:solidFill>
                <a:srgbClr val="FFFFFF"/>
              </a:solidFill>
              <a:latin typeface="Effra" panose="020B0603020203020204" pitchFamily="34" charset="0"/>
              <a:cs typeface="Effra" panose="020B0603020203020204" pitchFamily="34" charset="0"/>
            </a:endParaRPr>
          </a:p>
        </p:txBody>
      </p:sp>
      <p:sp>
        <p:nvSpPr>
          <p:cNvPr id="134" name="Rectangle 134"/>
          <p:cNvSpPr/>
          <p:nvPr/>
        </p:nvSpPr>
        <p:spPr>
          <a:xfrm>
            <a:off x="1998284" y="3718986"/>
            <a:ext cx="4068752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/>
            <a:r>
              <a:rPr lang="en-US" sz="16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Clark is your go-to</a:t>
            </a:r>
            <a:r>
              <a:rPr lang="en-US" sz="1600" b="0" i="0" spc="-12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6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strategic partner</a:t>
            </a:r>
            <a:r>
              <a:rPr lang="en-US" sz="1600" b="0" i="0" spc="-26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6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who</a:t>
            </a:r>
            <a:r>
              <a:rPr lang="en-US" sz="1600" b="0" i="0" spc="-12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6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oversees</a:t>
            </a:r>
            <a:r>
              <a:rPr lang="en-US" sz="1600" b="0" i="0" spc="-29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6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every</a:t>
            </a:r>
            <a:r>
              <a:rPr lang="en-US" sz="1600" b="0" i="0" spc="-35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6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aspect</a:t>
            </a:r>
            <a:r>
              <a:rPr lang="en-US" sz="1600" b="0" i="0" spc="-12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6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of</a:t>
            </a:r>
            <a:r>
              <a:rPr lang="en-US" sz="1600" b="0" i="0" spc="-14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6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your plan administration</a:t>
            </a:r>
            <a:r>
              <a:rPr lang="en-US" sz="1600" b="0" i="0" spc="-14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6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and service</a:t>
            </a:r>
            <a:r>
              <a:rPr lang="en-US" sz="160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to ensure you are getting all the value Guardian has to offer.</a:t>
            </a:r>
            <a:endParaRPr lang="en-US" sz="1600" b="0" i="0" spc="0" baseline="0" dirty="0">
              <a:solidFill>
                <a:srgbClr val="0D3F5E"/>
              </a:solidFill>
              <a:latin typeface="Effra" panose="020B0603020203020204" pitchFamily="34" charset="0"/>
              <a:cs typeface="Effra" panose="020B0603020203020204" pitchFamily="34" charset="0"/>
            </a:endParaRPr>
          </a:p>
        </p:txBody>
      </p:sp>
      <p:sp>
        <p:nvSpPr>
          <p:cNvPr id="148" name="Rectangle 148"/>
          <p:cNvSpPr/>
          <p:nvPr/>
        </p:nvSpPr>
        <p:spPr>
          <a:xfrm>
            <a:off x="7280760" y="3613366"/>
            <a:ext cx="493299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marL="0"/>
            <a:r>
              <a:rPr lang="en-US" b="1" dirty="0">
                <a:solidFill>
                  <a:srgbClr val="008EB1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Amanda</a:t>
            </a:r>
            <a:r>
              <a:rPr lang="en-US" sz="1800" b="1" i="0" spc="0" baseline="0" dirty="0">
                <a:solidFill>
                  <a:srgbClr val="008EB1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800" b="1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can help you with…</a:t>
            </a:r>
          </a:p>
        </p:txBody>
      </p:sp>
      <p:sp>
        <p:nvSpPr>
          <p:cNvPr id="153" name="Rectangle 153"/>
          <p:cNvSpPr/>
          <p:nvPr/>
        </p:nvSpPr>
        <p:spPr>
          <a:xfrm>
            <a:off x="7752449" y="2292439"/>
            <a:ext cx="3842852" cy="1123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/>
            <a:r>
              <a:rPr lang="en-US" b="1" dirty="0">
                <a:solidFill>
                  <a:srgbClr val="FFFFFF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Amanda Matczak</a:t>
            </a:r>
            <a:endParaRPr lang="en-US" sz="1800" b="1" i="0" spc="0" baseline="0" dirty="0">
              <a:solidFill>
                <a:srgbClr val="FFFFFF"/>
              </a:solidFill>
              <a:latin typeface="Effra" panose="020B0603020203020204" pitchFamily="34" charset="0"/>
              <a:cs typeface="Effra" panose="020B0603020203020204" pitchFamily="34" charset="0"/>
            </a:endParaRPr>
          </a:p>
          <a:p>
            <a:pPr marL="0">
              <a:lnSpc>
                <a:spcPts val="2160"/>
              </a:lnSpc>
            </a:pPr>
            <a:r>
              <a:rPr lang="en-US" sz="1800" b="0" i="0" spc="0" baseline="0" dirty="0">
                <a:solidFill>
                  <a:srgbClr val="FFFFFF"/>
                </a:solidFill>
                <a:latin typeface="Effra-Regular"/>
              </a:rPr>
              <a:t>Account</a:t>
            </a:r>
            <a:r>
              <a:rPr lang="en-US" sz="1800" b="0" i="0" spc="-25" baseline="0" dirty="0">
                <a:solidFill>
                  <a:srgbClr val="FFFFFF"/>
                </a:solidFill>
                <a:latin typeface="Effra-Regular"/>
              </a:rPr>
              <a:t> </a:t>
            </a:r>
            <a:r>
              <a:rPr lang="en-US" sz="1800" b="0" i="0" spc="0" baseline="0" dirty="0">
                <a:solidFill>
                  <a:srgbClr val="FFFFFF"/>
                </a:solidFill>
                <a:latin typeface="Effra-Regular"/>
              </a:rPr>
              <a:t>Service Manager</a:t>
            </a:r>
          </a:p>
          <a:p>
            <a:pPr>
              <a:lnSpc>
                <a:spcPts val="2160"/>
              </a:lnSpc>
            </a:pPr>
            <a:r>
              <a:rPr lang="en-US" sz="1800" b="0" i="0" spc="0" baseline="0" dirty="0">
                <a:solidFill>
                  <a:schemeClr val="bg1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A_Matczak@glic.com *</a:t>
            </a:r>
          </a:p>
          <a:p>
            <a:pPr>
              <a:lnSpc>
                <a:spcPts val="2160"/>
              </a:lnSpc>
            </a:pPr>
            <a:r>
              <a:rPr lang="en-US" dirty="0">
                <a:solidFill>
                  <a:schemeClr val="bg1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1 800 627 4200 *</a:t>
            </a:r>
            <a:endParaRPr lang="en-US" sz="1800" b="0" i="0" spc="0" baseline="0" dirty="0">
              <a:solidFill>
                <a:schemeClr val="bg1"/>
              </a:solidFill>
              <a:latin typeface="Effra" panose="020B0603020203020204" pitchFamily="34" charset="0"/>
              <a:cs typeface="Effra" panose="020B0603020203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539820-B630-4F6B-8BAA-F363A533DF86}"/>
              </a:ext>
            </a:extLst>
          </p:cNvPr>
          <p:cNvSpPr txBox="1"/>
          <p:nvPr/>
        </p:nvSpPr>
        <p:spPr>
          <a:xfrm>
            <a:off x="7213753" y="3963952"/>
            <a:ext cx="5228718" cy="169790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422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Day to day service &amp; admin questions/inquiries</a:t>
            </a:r>
          </a:p>
          <a:p>
            <a:pPr marL="285750" indent="-285750">
              <a:lnSpc>
                <a:spcPts val="1679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Questions on operating systems and file feeds</a:t>
            </a:r>
          </a:p>
          <a:p>
            <a:pPr marL="285750" indent="-285750">
              <a:lnSpc>
                <a:spcPts val="1679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Changes to your plan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Enrollment, Eligibility, Billing, Claims Status, Guardian Anytime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Engaging your Client Manager for escalations as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D3F5E"/>
              </a:solidFill>
              <a:latin typeface="Effra" panose="020B0603020203020204" pitchFamily="34" charset="0"/>
              <a:cs typeface="Effra" panose="020B06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D3F5E"/>
              </a:solidFill>
              <a:latin typeface="Effra" panose="020B0603020203020204" pitchFamily="34" charset="0"/>
              <a:cs typeface="Effra" panose="020B0603020203020204" pitchFamily="34" charset="0"/>
            </a:endParaRPr>
          </a:p>
        </p:txBody>
      </p:sp>
      <p:sp>
        <p:nvSpPr>
          <p:cNvPr id="44" name="Rectangle 141">
            <a:extLst>
              <a:ext uri="{FF2B5EF4-FFF2-40B4-BE49-F238E27FC236}">
                <a16:creationId xmlns:a16="http://schemas.microsoft.com/office/drawing/2014/main" id="{65D9F240-3DB5-4B09-8E35-62251EC34389}"/>
              </a:ext>
            </a:extLst>
          </p:cNvPr>
          <p:cNvSpPr/>
          <p:nvPr/>
        </p:nvSpPr>
        <p:spPr>
          <a:xfrm>
            <a:off x="1233771" y="5013577"/>
            <a:ext cx="4719113" cy="71301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marL="0"/>
            <a:r>
              <a:rPr lang="en-US" sz="1800" b="1" i="0" spc="0" baseline="0" dirty="0">
                <a:solidFill>
                  <a:srgbClr val="0CA766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Clark </a:t>
            </a:r>
            <a:r>
              <a:rPr lang="en-US" sz="1800" b="1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can help you with…</a:t>
            </a:r>
          </a:p>
          <a:p>
            <a:pPr marL="0">
              <a:lnSpc>
                <a:spcPts val="1681"/>
              </a:lnSpc>
            </a:pPr>
            <a:endParaRPr lang="en-US" sz="1403" b="0" i="0" spc="0" baseline="0" dirty="0">
              <a:solidFill>
                <a:srgbClr val="0D3F5E"/>
              </a:solidFill>
              <a:latin typeface="Effra-Regular"/>
            </a:endParaRPr>
          </a:p>
          <a:p>
            <a:pPr marL="0">
              <a:lnSpc>
                <a:spcPts val="1679"/>
              </a:lnSpc>
            </a:pPr>
            <a:endParaRPr lang="en-US" sz="1403" b="0" i="0" spc="0" baseline="0" dirty="0">
              <a:solidFill>
                <a:srgbClr val="0D3F5E"/>
              </a:solidFill>
              <a:latin typeface="Effra" panose="020B0603020203020204" pitchFamily="34" charset="0"/>
              <a:cs typeface="Effra" panose="020B0603020203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185E20C-4E1C-40EA-915E-8E0CDB81074C}"/>
              </a:ext>
            </a:extLst>
          </p:cNvPr>
          <p:cNvSpPr txBox="1"/>
          <p:nvPr/>
        </p:nvSpPr>
        <p:spPr>
          <a:xfrm>
            <a:off x="1029498" y="5393151"/>
            <a:ext cx="5108239" cy="1600438"/>
          </a:xfrm>
          <a:prstGeom prst="rect">
            <a:avLst/>
          </a:prstGeom>
          <a:solidFill>
            <a:schemeClr val="bg1"/>
          </a:solidFill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Annual Renewals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Experience Reporting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Recommendations</a:t>
            </a:r>
            <a:r>
              <a:rPr lang="en-US" sz="1400" b="0" i="0" spc="-4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for</a:t>
            </a:r>
            <a:r>
              <a:rPr lang="en-US" sz="1400" b="0" i="0" spc="-14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br>
              <a:rPr lang="en-US" sz="1400" b="0" i="0" spc="-14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</a:b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other benefit</a:t>
            </a:r>
            <a:r>
              <a:rPr lang="en-US" sz="1400" b="0" i="0" spc="-35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Plan</a:t>
            </a:r>
            <a:r>
              <a:rPr lang="en-US" sz="1400" b="0" i="0" spc="-14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coverage</a:t>
            </a:r>
            <a:r>
              <a:rPr lang="en-US" sz="1400" b="0" i="0" spc="-35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reviews</a:t>
            </a:r>
            <a:endParaRPr lang="en-US" sz="1400" dirty="0">
              <a:solidFill>
                <a:srgbClr val="0D3F5E"/>
              </a:solidFill>
              <a:latin typeface="Effra" panose="020B0603020203020204" pitchFamily="34" charset="0"/>
              <a:cs typeface="Effra" panose="020B06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0" i="0" spc="0" baseline="0" dirty="0">
              <a:solidFill>
                <a:srgbClr val="0D3F5E"/>
              </a:solidFill>
              <a:latin typeface="Effra" panose="020B0603020203020204" pitchFamily="34" charset="0"/>
              <a:cs typeface="Effra" panose="020B06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D3F5E"/>
              </a:solidFill>
              <a:latin typeface="Effra" panose="020B0603020203020204" pitchFamily="34" charset="0"/>
              <a:cs typeface="Effra" panose="020B0603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Stewardship</a:t>
            </a:r>
            <a:r>
              <a:rPr lang="en-US" sz="1400" b="0" i="0" spc="-16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discussion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286892" algn="l"/>
              </a:tabLst>
            </a:pP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Industry trends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286892" algn="l"/>
              </a:tabLst>
            </a:pP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Legislative</a:t>
            </a:r>
            <a:r>
              <a:rPr lang="en-US" sz="1400" b="0" i="0" spc="-22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updates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286892" algn="l"/>
              </a:tabLst>
            </a:pP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Your</a:t>
            </a:r>
            <a:r>
              <a:rPr lang="en-US" sz="1400" b="0" i="0" spc="-14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overall</a:t>
            </a:r>
            <a:r>
              <a:rPr lang="en-US" sz="1400" b="0" i="0" spc="-14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service</a:t>
            </a:r>
            <a:r>
              <a:rPr lang="en-US" sz="1400" b="0" i="0" spc="-26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 </a:t>
            </a:r>
            <a:r>
              <a:rPr lang="en-US" sz="1400" b="0" i="0" spc="0" baseline="0" dirty="0">
                <a:solidFill>
                  <a:srgbClr val="0D3F5E"/>
                </a:solidFill>
                <a:latin typeface="Effra" panose="020B0603020203020204" pitchFamily="34" charset="0"/>
                <a:cs typeface="Effra" panose="020B0603020203020204" pitchFamily="34" charset="0"/>
              </a:rPr>
              <a:t>experience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7F423B9-8F08-413D-8477-A7942DDF50B7}"/>
              </a:ext>
            </a:extLst>
          </p:cNvPr>
          <p:cNvSpPr/>
          <p:nvPr/>
        </p:nvSpPr>
        <p:spPr>
          <a:xfrm>
            <a:off x="0" y="6555770"/>
            <a:ext cx="13599185" cy="121663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i="0" strike="noStrike" baseline="0" dirty="0">
                <a:solidFill>
                  <a:srgbClr val="008EB1"/>
                </a:solidFill>
                <a:latin typeface="1"/>
              </a:rPr>
              <a:t>To reach Amanda directly:  </a:t>
            </a:r>
          </a:p>
          <a:p>
            <a:pPr algn="ctr"/>
            <a:r>
              <a:rPr lang="en-US" sz="1800" b="1" i="1" strike="noStrike" baseline="0" dirty="0">
                <a:solidFill>
                  <a:schemeClr val="bg1"/>
                </a:solidFill>
                <a:latin typeface="1"/>
              </a:rPr>
              <a:t>* </a:t>
            </a:r>
            <a:r>
              <a:rPr lang="en-US" sz="1800" b="1" i="1" u="sng" strike="noStrike" baseline="0" dirty="0">
                <a:solidFill>
                  <a:schemeClr val="bg1"/>
                </a:solidFill>
                <a:latin typeface="1"/>
              </a:rPr>
              <a:t>Emails</a:t>
            </a:r>
            <a:r>
              <a:rPr lang="en-US" sz="1800" b="1" i="0" u="none" strike="noStrike" baseline="0" dirty="0">
                <a:solidFill>
                  <a:schemeClr val="bg1"/>
                </a:solidFill>
                <a:latin typeface="1"/>
              </a:rPr>
              <a:t> – Always include the 6-digit group plan number in the subject line </a:t>
            </a:r>
          </a:p>
          <a:p>
            <a:pPr algn="ctr"/>
            <a:r>
              <a:rPr lang="en-US" sz="1800" b="1" i="1" strike="noStrike" baseline="0" dirty="0">
                <a:solidFill>
                  <a:schemeClr val="bg1"/>
                </a:solidFill>
                <a:latin typeface="1"/>
              </a:rPr>
              <a:t>* </a:t>
            </a:r>
            <a:r>
              <a:rPr lang="en-US" sz="1800" b="1" i="1" u="sng" strike="noStrike" baseline="0" dirty="0">
                <a:solidFill>
                  <a:schemeClr val="bg1"/>
                </a:solidFill>
                <a:latin typeface="1"/>
              </a:rPr>
              <a:t>Calls</a:t>
            </a:r>
            <a:r>
              <a:rPr lang="en-US" sz="1800" b="1" i="0" u="none" strike="noStrike" baseline="0" dirty="0">
                <a:solidFill>
                  <a:schemeClr val="bg1"/>
                </a:solidFill>
                <a:latin typeface="1"/>
              </a:rPr>
              <a:t> – 1-800-627-4200, enter 2, followed-by the 6-digit group plan number when prompted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1"/>
              </a:rPr>
              <a:t>Also, you can access Guardian Anytime for Self Service to quickly: View Enrollment, Billing Information, Run Reports, ID Cards, and Much More!</a:t>
            </a:r>
            <a:endParaRPr lang="en-US" sz="1600" b="1" i="0" u="none" strike="noStrike" baseline="0" dirty="0">
              <a:solidFill>
                <a:schemeClr val="bg1"/>
              </a:solidFill>
              <a:latin typeface="1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094F0E-9C34-D721-2865-A42555F0BB3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21" b="16321"/>
          <a:stretch/>
        </p:blipFill>
        <p:spPr>
          <a:xfrm>
            <a:off x="214906" y="2457155"/>
            <a:ext cx="1773544" cy="1790517"/>
          </a:xfrm>
          <a:prstGeom prst="ellipse">
            <a:avLst/>
          </a:prstGeom>
          <a:ln w="57150">
            <a:noFill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88F38271CFE34297BEAC18B39A2807" ma:contentTypeVersion="12" ma:contentTypeDescription="Create a new document." ma:contentTypeScope="" ma:versionID="485e4438ed3b52772e6e4e1e1ce0982d">
  <xsd:schema xmlns:xsd="http://www.w3.org/2001/XMLSchema" xmlns:xs="http://www.w3.org/2001/XMLSchema" xmlns:p="http://schemas.microsoft.com/office/2006/metadata/properties" xmlns:ns3="fc73732b-285d-4c69-9017-748061c5e151" xmlns:ns4="309675d0-a0e1-444c-8e9c-4e5ff7ddccc6" targetNamespace="http://schemas.microsoft.com/office/2006/metadata/properties" ma:root="true" ma:fieldsID="917e0043fdd147da0468ea7783a0854f" ns3:_="" ns4:_="">
    <xsd:import namespace="fc73732b-285d-4c69-9017-748061c5e151"/>
    <xsd:import namespace="309675d0-a0e1-444c-8e9c-4e5ff7ddcc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73732b-285d-4c69-9017-748061c5e1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9675d0-a0e1-444c-8e9c-4e5ff7ddcc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5B46A9-619F-4923-BA4A-0605B07E2A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8A6D31-D38F-4124-82FE-9EC6B5483C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D67BF7C-12D3-4330-AA5E-283A24EDA8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73732b-285d-4c69-9017-748061c5e151"/>
    <ds:schemaRef ds:uri="309675d0-a0e1-444c-8e9c-4e5ff7ddc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236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1</vt:lpstr>
      <vt:lpstr>Effra-Regular</vt:lpstr>
      <vt:lpstr>Effra</vt:lpstr>
      <vt:lpstr>Effra-Bold</vt:lpstr>
      <vt:lpstr>Calibri</vt:lpstr>
      <vt:lpstr>Arial</vt:lpstr>
      <vt:lpstr>Effra-Italic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Camhi</dc:creator>
  <cp:lastModifiedBy>Clark Andre</cp:lastModifiedBy>
  <cp:revision>26</cp:revision>
  <dcterms:modified xsi:type="dcterms:W3CDTF">2025-08-19T15:20:44Z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0x010100AE88F38271CFE34297BEAC18B39A2807</vt:lpwstr>
  </property>
</Properties>
</file>