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20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495379-DA1D-4E5F-96A1-7E0DDFC18198}" v="4" dt="2023-08-08T18:15:44.562"/>
  </p1510:revLst>
</p1510:revInfo>
</file>

<file path=ppt/tableStyles.xml><?xml version="1.0" encoding="utf-8"?>
<a:tblStyleLst xmlns:a="http://schemas.openxmlformats.org/drawingml/2006/main" def="{5C22544A-7EE6-4342-B048-85BDC9FD1C3A}"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dakowsky, Janine" userId="bfe949cf-43c0-42b1-96ec-39fa08ee79cc" providerId="ADAL" clId="{86AC0FDC-4ABC-45D8-955C-40A70A151AC9}"/>
    <pc:docChg chg="modSld">
      <pc:chgData name="Tadakowsky, Janine" userId="bfe949cf-43c0-42b1-96ec-39fa08ee79cc" providerId="ADAL" clId="{86AC0FDC-4ABC-45D8-955C-40A70A151AC9}" dt="2023-03-17T14:46:49.217" v="5" actId="20577"/>
      <pc:docMkLst>
        <pc:docMk/>
      </pc:docMkLst>
      <pc:sldChg chg="modSp mod">
        <pc:chgData name="Tadakowsky, Janine" userId="bfe949cf-43c0-42b1-96ec-39fa08ee79cc" providerId="ADAL" clId="{86AC0FDC-4ABC-45D8-955C-40A70A151AC9}" dt="2023-03-17T14:46:49.217" v="5" actId="20577"/>
        <pc:sldMkLst>
          <pc:docMk/>
          <pc:sldMk cId="4142902877" sldId="2205"/>
        </pc:sldMkLst>
        <pc:spChg chg="mod">
          <ac:chgData name="Tadakowsky, Janine" userId="bfe949cf-43c0-42b1-96ec-39fa08ee79cc" providerId="ADAL" clId="{86AC0FDC-4ABC-45D8-955C-40A70A151AC9}" dt="2023-03-17T14:46:49.217" v="5" actId="20577"/>
          <ac:spMkLst>
            <pc:docMk/>
            <pc:sldMk cId="4142902877" sldId="2205"/>
            <ac:spMk id="4" creationId="{4AD9E19F-EA5F-D70F-EC7A-1E00BA0086D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A6577-4827-4156-9683-C247F49A73A6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C85E2-7837-42C4-8C67-F04830DC5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70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78FF3-8E68-95B7-FA1D-E8457F4A08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4DE31A-97AC-7FCA-E41A-5C51C26A0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B6BE7C-3D89-BB2A-3C73-343DD6D8C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ADA36-A82A-4453-B216-F82E21145212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0BF13-6DF4-4A11-34C0-0CC551BF5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5D7DF3-0CC0-D196-8E59-FF3A3F88F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CE10-F7EE-43A0-BD18-52744395F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90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53E9E-2EB3-0F6E-9271-FC30BD77B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7BF89D-68A2-4FD7-DA76-24EC21038C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98D50-3D7B-B335-B801-A60D49B9C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ADA36-A82A-4453-B216-F82E21145212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A44573-310B-496C-B40D-C7353F292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208BB-4A22-318C-6B1B-D4005468C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CE10-F7EE-43A0-BD18-52744395F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97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C7E5BD-4FEF-A743-C67D-AF953ADE37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790514-A17A-A508-A554-076A16AD9D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F1C67-AE35-FBE2-4A79-47B529E79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ADA36-A82A-4453-B216-F82E21145212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6D7B-5222-7FAD-5A20-344DBE9BC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1DCCD-7695-9FAC-C090-19165FBEF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CE10-F7EE-43A0-BD18-52744395F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56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51E6D-70C7-85D5-3E66-4A4B02604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C81A4-FE6E-238A-9D2B-448F7F25A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7507F-6898-EB1B-414E-58A752163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ADA36-A82A-4453-B216-F82E21145212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70CBA-A345-31CE-9786-214E12DD1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73C5E-F324-B388-9A4C-EFC01BF37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CE10-F7EE-43A0-BD18-52744395F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742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C03AA-19D2-C6B8-2F47-C0687CCCA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FC4901-9078-738D-4524-FD16B045C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C4A43-1E82-27C3-682E-417F84AF6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ADA36-A82A-4453-B216-F82E21145212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14AC0C-596D-FCFF-8BE9-B51368710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B6885-E19F-F165-2F2C-EA6DC5173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CE10-F7EE-43A0-BD18-52744395F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015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1DC0F-7247-6CBE-E7B1-DE9156775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3CAC1-271A-7828-929B-154AD4D457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6E9FAE-BB36-9A9E-F4B1-87E244DF71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C870E9-A0D9-44B3-6370-E95361C87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ADA36-A82A-4453-B216-F82E21145212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678245-A01E-1EEF-3AE4-0FE816F5F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B4ADF0-D124-EB3E-27C6-7009955F9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CE10-F7EE-43A0-BD18-52744395F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70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51F51-6DCE-00D8-1454-7E9D1F755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676950-7712-BA8F-63D3-B5314DFF9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11354C-206B-8930-90E2-0B367015A4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1C8CDB-6B0D-1B6C-6868-5040F4A191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85B97E-0E3A-91D4-E351-2F9ADF04C3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DC6C40-6B06-DBC1-E9A4-15811084B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ADA36-A82A-4453-B216-F82E21145212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BA979B-CFB1-B1B0-628F-6499AE3AF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E35A08-2F5F-4F56-BF04-810D9BF3F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CE10-F7EE-43A0-BD18-52744395F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53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C4DE5-D4FE-6572-8841-C552D453D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158200-9F14-FADA-9BC1-724DCAAD0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ADA36-A82A-4453-B216-F82E21145212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CCCA86-AE69-061E-B6F4-336BB2544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9832B6-B3E8-A4E6-6EA2-3EF2EB90F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CE10-F7EE-43A0-BD18-52744395F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478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E66365-DDFD-A582-0D6A-112CB0F09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ADA36-A82A-4453-B216-F82E21145212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804823-6F38-FB5A-F633-2B32F93EB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69D23E-D252-0593-4383-197D7F86E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CE10-F7EE-43A0-BD18-52744395F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231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5585B-7C9A-BD05-B572-AB51BF8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AF2BD-488E-D977-9764-E0877CAD9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0B5397-F20C-2D04-58C5-E888447334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2D86B7-7023-4EAE-1E6E-941A1FF86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ADA36-A82A-4453-B216-F82E21145212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DB400D-0F54-71E3-3D9E-C79105B4C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E64ECE-3CFF-4CE5-2F83-119922618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CE10-F7EE-43A0-BD18-52744395F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640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AC61E-9139-9598-829B-8DE3D5ED8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7AE9E0-6AD5-1925-7761-5B178339BB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79F18-0591-43F9-4961-A2C11702B9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D10CC5-EFF5-FE79-A9F5-1C8B56538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ADA36-A82A-4453-B216-F82E21145212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3E82D4-450B-F6CC-20AF-52EE254BA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0FFC25-19E0-D55B-45DA-038B0AB0A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CE10-F7EE-43A0-BD18-52744395F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496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DD9839-D4FE-A478-7727-44EB63699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EB5EFD-EE6A-F49C-73EE-C02D43199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0FB2C-DBD7-BEC6-7E0B-8128993FB3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ADA36-A82A-4453-B216-F82E21145212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B3BF9-E9B2-D2C5-AA53-CA80CFE075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898FB-9B17-EA67-6318-7D0C82C799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0CE10-F7EE-43A0-BD18-52744395F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44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hyperlink" Target="https://therichardsgrp.com/-compensation-services" TargetMode="External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10786-BC54-DB29-16A1-0C736E498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404" y="177547"/>
            <a:ext cx="5098496" cy="564709"/>
          </a:xfrm>
          <a:solidFill>
            <a:srgbClr val="C00000"/>
          </a:solidFill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  <a:latin typeface="Amasis MT Pro Medium" panose="02040604050005020304" pitchFamily="18" charset="0"/>
              </a:rPr>
              <a:t>Compensation Services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ECA044F-B61B-A254-FF48-D9A9570896ED}"/>
              </a:ext>
            </a:extLst>
          </p:cNvPr>
          <p:cNvCxnSpPr/>
          <p:nvPr/>
        </p:nvCxnSpPr>
        <p:spPr>
          <a:xfrm>
            <a:off x="0" y="6427452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A93E1667-F1B3-4ABC-CCEA-23621E42F276}"/>
              </a:ext>
            </a:extLst>
          </p:cNvPr>
          <p:cNvSpPr/>
          <p:nvPr/>
        </p:nvSpPr>
        <p:spPr>
          <a:xfrm>
            <a:off x="6923712" y="5940891"/>
            <a:ext cx="889233" cy="864065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BAABB47-AA98-9CA4-1530-7A1427C00328}"/>
              </a:ext>
            </a:extLst>
          </p:cNvPr>
          <p:cNvSpPr/>
          <p:nvPr/>
        </p:nvSpPr>
        <p:spPr>
          <a:xfrm>
            <a:off x="8240784" y="5940891"/>
            <a:ext cx="889233" cy="864065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3E175E9-091A-8307-B1CC-777AE95AA80C}"/>
              </a:ext>
            </a:extLst>
          </p:cNvPr>
          <p:cNvSpPr/>
          <p:nvPr/>
        </p:nvSpPr>
        <p:spPr>
          <a:xfrm>
            <a:off x="9557856" y="5940891"/>
            <a:ext cx="889233" cy="864065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D394AAC-220D-CAAD-0313-3E7F7130829C}"/>
              </a:ext>
            </a:extLst>
          </p:cNvPr>
          <p:cNvSpPr/>
          <p:nvPr/>
        </p:nvSpPr>
        <p:spPr>
          <a:xfrm>
            <a:off x="10874928" y="5940892"/>
            <a:ext cx="889233" cy="864065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 descr="Family with two children outline">
            <a:extLst>
              <a:ext uri="{FF2B5EF4-FFF2-40B4-BE49-F238E27FC236}">
                <a16:creationId xmlns:a16="http://schemas.microsoft.com/office/drawing/2014/main" id="{357EE406-309F-FC85-FA35-C3BD7ABE19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27176" y="6031770"/>
            <a:ext cx="682305" cy="682305"/>
          </a:xfrm>
          <a:prstGeom prst="rect">
            <a:avLst/>
          </a:prstGeom>
        </p:spPr>
      </p:pic>
      <p:pic>
        <p:nvPicPr>
          <p:cNvPr id="15" name="Graphic 14" descr="Stethoscope outline">
            <a:extLst>
              <a:ext uri="{FF2B5EF4-FFF2-40B4-BE49-F238E27FC236}">
                <a16:creationId xmlns:a16="http://schemas.microsoft.com/office/drawing/2014/main" id="{8CEE5535-8106-F203-80CD-A0C4492DEE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515" y="6074233"/>
            <a:ext cx="639842" cy="639842"/>
          </a:xfrm>
          <a:prstGeom prst="rect">
            <a:avLst/>
          </a:prstGeom>
        </p:spPr>
      </p:pic>
      <p:pic>
        <p:nvPicPr>
          <p:cNvPr id="17" name="Graphic 16" descr="Money outline">
            <a:extLst>
              <a:ext uri="{FF2B5EF4-FFF2-40B4-BE49-F238E27FC236}">
                <a16:creationId xmlns:a16="http://schemas.microsoft.com/office/drawing/2014/main" id="{FE0B5C66-DE60-7C54-E0EC-59E54C408E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98374" y="6042367"/>
            <a:ext cx="594918" cy="594918"/>
          </a:xfrm>
          <a:prstGeom prst="rect">
            <a:avLst/>
          </a:prstGeom>
        </p:spPr>
      </p:pic>
      <p:pic>
        <p:nvPicPr>
          <p:cNvPr id="19" name="Graphic 18" descr="Care outline">
            <a:extLst>
              <a:ext uri="{FF2B5EF4-FFF2-40B4-BE49-F238E27FC236}">
                <a16:creationId xmlns:a16="http://schemas.microsoft.com/office/drawing/2014/main" id="{DA3EC252-8704-4988-92C1-7C8DC865B3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42738" y="5996116"/>
            <a:ext cx="753611" cy="753611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B0D98357-BE90-56F1-C3F2-114E68DA564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525" y="143714"/>
            <a:ext cx="1260870" cy="41415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AD9E19F-EA5F-D70F-EC7A-1E00BA0086D7}"/>
              </a:ext>
            </a:extLst>
          </p:cNvPr>
          <p:cNvSpPr/>
          <p:nvPr/>
        </p:nvSpPr>
        <p:spPr>
          <a:xfrm>
            <a:off x="197404" y="844543"/>
            <a:ext cx="4996033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alibri-Bold"/>
              </a:rPr>
              <a:t>More about Dave</a:t>
            </a:r>
            <a:br>
              <a:rPr lang="en-US" sz="3600" b="1" dirty="0">
                <a:solidFill>
                  <a:srgbClr val="C00000"/>
                </a:solidFill>
                <a:latin typeface="Calibri-Bold"/>
              </a:rPr>
            </a:b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Dave Twitchell is a compensation, human resources and labor management consultant.  Dave has had a distinguished 40+ year career as an HR executive and he shares his wealth of knowledge and experience with clients. </a:t>
            </a:r>
          </a:p>
          <a:p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Regarding Compensation Services, Dave works with clients in </a:t>
            </a:r>
            <a:r>
              <a:rPr lang="en-US" sz="1600" dirty="0"/>
              <a:t>providing compensation solutions by reviewing organizational strategy and establishing a compensation approach that will guide decision making, allow for long term planning and meet organizational objectives.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Dave is also a national volunteer leader with SHRM.  Dave holds a Masters Degree in Human Service Administration from Southern New Hampshire University and a Bachelor of Science in Medical Technology from the University of New Hampshire.</a:t>
            </a:r>
            <a:b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For more information visit:</a:t>
            </a:r>
          </a:p>
          <a:p>
            <a:r>
              <a:rPr lang="en-US" sz="1600">
                <a:solidFill>
                  <a:srgbClr val="0000FF"/>
                </a:solidFill>
                <a:latin typeface="Calibri" panose="020F0502020204030204" pitchFamily="34" charset="0"/>
                <a:hlinkClick r:id="rId11"/>
              </a:rPr>
              <a:t>https://therichardsgrp.com/-compensation-services</a:t>
            </a:r>
            <a:r>
              <a:rPr lang="en-US" sz="16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n-US" sz="16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CB324F-D9B3-ADB1-4D3A-3BD7BEBD781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38874" y="560235"/>
            <a:ext cx="4266686" cy="532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902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980BFF797C8A43A29EDC5A666CCEBB" ma:contentTypeVersion="20" ma:contentTypeDescription="Create a new document." ma:contentTypeScope="" ma:versionID="432711da95c179d076fbdd399fe3a5f1">
  <xsd:schema xmlns:xsd="http://www.w3.org/2001/XMLSchema" xmlns:xs="http://www.w3.org/2001/XMLSchema" xmlns:p="http://schemas.microsoft.com/office/2006/metadata/properties" xmlns:ns2="df5f1c64-a2d3-4332-9f8d-c8619b2cba23" xmlns:ns3="0a71efb1-5250-41f9-9a5a-0cbae10a56dd" targetNamespace="http://schemas.microsoft.com/office/2006/metadata/properties" ma:root="true" ma:fieldsID="fd55142e4dddc5b041ab157e5fed4c45" ns2:_="" ns3:_="">
    <xsd:import namespace="df5f1c64-a2d3-4332-9f8d-c8619b2cba23"/>
    <xsd:import namespace="0a71efb1-5250-41f9-9a5a-0cbae10a56dd"/>
    <xsd:element name="properties">
      <xsd:complexType>
        <xsd:sequence>
          <xsd:element name="documentManagement">
            <xsd:complexType>
              <xsd:all>
                <xsd:element ref="ns2:test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Link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5f1c64-a2d3-4332-9f8d-c8619b2cba23" elementFormDefault="qualified">
    <xsd:import namespace="http://schemas.microsoft.com/office/2006/documentManagement/types"/>
    <xsd:import namespace="http://schemas.microsoft.com/office/infopath/2007/PartnerControls"/>
    <xsd:element name="test" ma:index="2" nillable="true" ma:displayName="test" ma:format="DateTime" ma:internalName="test" ma:readOnly="false">
      <xsd:simpleType>
        <xsd:restriction base="dms:DateTime"/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hidden="true" ma:internalName="MediaServiceKeyPoints" ma:readOnly="true">
      <xsd:simpleType>
        <xsd:restriction base="dms:Note"/>
      </xsd:simpleType>
    </xsd:element>
    <xsd:element name="MediaServiceAutoTags" ma:index="12" nillable="true" ma:displayName="Tags" ma:hidden="true" ma:internalName="MediaServiceAutoTags" ma:readOnly="true">
      <xsd:simpleType>
        <xsd:restriction base="dms:Text"/>
      </xsd:simpleType>
    </xsd:element>
    <xsd:element name="MediaServiceOCR" ma:index="13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hidden="true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638fdedc-b272-477a-bf77-2e9ca0abd3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Link" ma:index="26" nillable="true" ma:displayName="Link" ma:format="Hyperlink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71efb1-5250-41f9-9a5a-0cbae10a56d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24" nillable="true" ma:displayName="Taxonomy Catch All Column" ma:hidden="true" ma:list="{48a27664-d785-459c-ac4e-4a0a4e033b04}" ma:internalName="TaxCatchAll" ma:readOnly="false" ma:showField="CatchAllData" ma:web="0a71efb1-5250-41f9-9a5a-0cbae10a56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a71efb1-5250-41f9-9a5a-0cbae10a56dd" xsi:nil="true"/>
    <test xmlns="df5f1c64-a2d3-4332-9f8d-c8619b2cba23" xsi:nil="true"/>
    <lcf76f155ced4ddcb4097134ff3c332f xmlns="df5f1c64-a2d3-4332-9f8d-c8619b2cba23">
      <Terms xmlns="http://schemas.microsoft.com/office/infopath/2007/PartnerControls"/>
    </lcf76f155ced4ddcb4097134ff3c332f>
    <Link xmlns="df5f1c64-a2d3-4332-9f8d-c8619b2cba23">
      <Url xsi:nil="true"/>
      <Description xsi:nil="true"/>
    </Link>
  </documentManagement>
</p:properties>
</file>

<file path=customXml/itemProps1.xml><?xml version="1.0" encoding="utf-8"?>
<ds:datastoreItem xmlns:ds="http://schemas.openxmlformats.org/officeDocument/2006/customXml" ds:itemID="{C6A8D3B3-D054-472E-AC23-56DF3B5AB0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8A2983E-5DE1-4C1B-9FBC-710A48CB01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5f1c64-a2d3-4332-9f8d-c8619b2cba23"/>
    <ds:schemaRef ds:uri="0a71efb1-5250-41f9-9a5a-0cbae10a56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3C237C4-07F1-455A-87A6-D703B87C5CE0}">
  <ds:schemaRefs>
    <ds:schemaRef ds:uri="0a71efb1-5250-41f9-9a5a-0cbae10a56dd"/>
    <ds:schemaRef ds:uri="df5f1c64-a2d3-4332-9f8d-c8619b2cba23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133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Amasis MT Pro Medium</vt:lpstr>
      <vt:lpstr>Arial</vt:lpstr>
      <vt:lpstr>Calibri</vt:lpstr>
      <vt:lpstr>Calibri Light</vt:lpstr>
      <vt:lpstr>Calibri-Bold</vt:lpstr>
      <vt:lpstr>Office Theme</vt:lpstr>
      <vt:lpstr>Compensation Services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Employee Benefits</dc:title>
  <dc:creator>Keefe, Johanna</dc:creator>
  <cp:lastModifiedBy>Tadakowsky, Janine</cp:lastModifiedBy>
  <cp:revision>5</cp:revision>
  <dcterms:created xsi:type="dcterms:W3CDTF">2023-02-27T15:57:34Z</dcterms:created>
  <dcterms:modified xsi:type="dcterms:W3CDTF">2023-08-08T18:15:50Z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0x0101000B980BFF797C8A43A29EDC5A666CCEBB</vt:lpwstr>
  </property>
  <property fmtid="{D5CDD505-2E9C-101B-9397-08002B2CF9AE}" pid="3" name="MediaServiceImageTags">
    <vt:lpwstr/>
  </property>
</Properties>
</file>