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07" r:id="rId5"/>
    <p:sldMasterId id="2147483660" r:id="rId6"/>
  </p:sldMasterIdLst>
  <p:notesMasterIdLst>
    <p:notesMasterId r:id="rId26"/>
  </p:notesMasterIdLst>
  <p:handoutMasterIdLst>
    <p:handoutMasterId r:id="rId27"/>
  </p:handoutMasterIdLst>
  <p:sldIdLst>
    <p:sldId id="3966" r:id="rId7"/>
    <p:sldId id="3949" r:id="rId8"/>
    <p:sldId id="4411" r:id="rId9"/>
    <p:sldId id="4422" r:id="rId10"/>
    <p:sldId id="3961" r:id="rId11"/>
    <p:sldId id="4438" r:id="rId12"/>
    <p:sldId id="3962" r:id="rId13"/>
    <p:sldId id="4439" r:id="rId14"/>
    <p:sldId id="4441" r:id="rId15"/>
    <p:sldId id="4445" r:id="rId16"/>
    <p:sldId id="4437" r:id="rId17"/>
    <p:sldId id="4444" r:id="rId18"/>
    <p:sldId id="4450" r:id="rId19"/>
    <p:sldId id="3963" r:id="rId20"/>
    <p:sldId id="503" r:id="rId21"/>
    <p:sldId id="4448" r:id="rId22"/>
    <p:sldId id="4447" r:id="rId23"/>
    <p:sldId id="4449" r:id="rId24"/>
    <p:sldId id="398" r:id="rId25"/>
  </p:sldIdLst>
  <p:sldSz cx="9144000" cy="6858000" type="screen4x3"/>
  <p:notesSz cx="7010400" cy="92964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15:guide id="1" pos="5511">
          <p15:clr>
            <a:srgbClr val="A4A3A4"/>
          </p15:clr>
        </p15:guide>
        <p15:guide id="2" orient="horz" pos="336">
          <p15:clr>
            <a:srgbClr val="A4A3A4"/>
          </p15:clr>
        </p15:guide>
        <p15:guide id="3" orient="horz" pos="923">
          <p15:clr>
            <a:srgbClr val="A4A3A4"/>
          </p15:clr>
        </p15:guide>
      </p15:sldGuideLst>
    </p:ext>
    <p:ext uri="{2D200454-40CA-4A62-9FC3-DE9A4176ACB9}">
      <p15:notesGuideLst xmlns:p15="http://schemas.microsoft.com/office/powerpoint/2012/main">
        <p15:guide id="1" orient="horz" pos="2330" userDrawn="1">
          <p15:clr>
            <a:srgbClr val="A4A3A4"/>
          </p15:clr>
        </p15:guide>
        <p15:guide id="2" pos="353" userDrawn="1">
          <p15:clr>
            <a:srgbClr val="A4A3A4"/>
          </p15:clr>
        </p15:guide>
        <p15:guide id="3" pos="40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EE904-BDBF-3EE0-B5F4-8C0F96DFA0BD}" name="Lavinia Anne Lee" initials="LAL" userId="S::studlla@MFCGD.COM::456e74f7-a87a-4e3c-a939-3eb56dc5dc14" providerId="AD"/>
  <p188:author id="{17BA1718-6338-8A1E-80E6-2344F482B34C}" name="Kyle Connors" initials="KC" userId="S::connoky@mfcgd.com::ca92f9a7-c4d9-4cbe-8a5c-2225dae7db12" providerId="AD"/>
  <p188:author id="{77319D62-4AE2-0191-B9F8-2141A0CB923C}" name="Carla Conway" initials="CC" userId="S::conwaca@MFCGD.COM::f6f0c01a-44e1-45d2-b033-af4bfe8a917a" providerId="AD"/>
  <p188:author id="{AD55F36D-05C0-F2B3-D489-9F944B10D4C2}" name="Melissa Frontino" initials="MF" userId="S::frontme@MFCGD.COM::f6245de4-f020-42c1-b9c7-e62b94e4684a" providerId="AD"/>
  <p188:author id="{8AF9717D-E839-456E-D891-01DA2BBA6671}" name="Caitlyn Halloran" initials="CH" userId="S::halcait@MFCGD.COM::2ce2179a-b00a-47a8-9368-95fa702d24da" providerId="AD"/>
  <p188:author id="{D649F7FD-EF14-BA21-90EE-1FA6DC21A348}" name="Eleanor Jan" initials="EJ" userId="S::janelea@MFCGD.COM::331eda0f-1df8-4f14-90f0-b792c405a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L. Sinclair" initials="KLS" lastIdx="102" clrIdx="0"/>
  <p:cmAuthor id="2" name="Carla Conway" initials="CC" lastIdx="72" clrIdx="1"/>
  <p:cmAuthor id="3" name="Kathleen Nordgren" initials="KN" lastIdx="17" clrIdx="2"/>
  <p:cmAuthor id="4" name="Eleanor Jan" initials="EJ" lastIdx="16" clrIdx="3"/>
  <p:cmAuthor id="5" name="Marilee M. Desravines" initials="MMD" lastIdx="6" clrIdx="4"/>
  <p:cmAuthor id="6" name="Laurie Kessinger" initials="LK"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80"/>
    <a:srgbClr val="000000"/>
    <a:srgbClr val="13151F"/>
    <a:srgbClr val="F2F2F2"/>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C3330-B353-471B-8387-5D0C7FB673EB}" v="29" dt="2025-07-11T18:01:20.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5" d="100"/>
          <a:sy n="105" d="100"/>
        </p:scale>
        <p:origin x="1824" y="96"/>
      </p:cViewPr>
      <p:guideLst>
        <p:guide pos="5511"/>
        <p:guide orient="horz" pos="336"/>
        <p:guide orient="horz" pos="92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330"/>
        <p:guide pos="353"/>
        <p:guide pos="40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white">
          <a:xfrm>
            <a:off x="3970938" y="8829967"/>
            <a:ext cx="3037840" cy="464820"/>
          </a:xfrm>
          <a:prstGeom prst="rect">
            <a:avLst/>
          </a:prstGeom>
          <a:ln>
            <a:headEnd type="none"/>
            <a:tailEnd type="none"/>
          </a:ln>
        </p:spPr>
        <p:txBody>
          <a:bodyPr wrap="square" lIns="91440" tIns="45720" rIns="91440" bIns="45720" anchor="b"/>
          <a:lstStyle>
            <a:lvl1pPr algn="r">
              <a:defRPr sz="1200" dirty="0"/>
            </a:lvl1pPr>
          </a:lstStyle>
          <a:p>
            <a:fld id="{4D345FD6-6E8E-4481-9C29-1B483B424A57}" type="slidenum">
              <a:rPr sz="1400" dirty="0"/>
              <a:t>‹#›</a:t>
            </a:fld>
            <a:endParaRPr sz="14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white">
          <a:xfrm>
            <a:off x="1343025" y="319088"/>
            <a:ext cx="4322763" cy="3241675"/>
          </a:xfrm>
          <a:prstGeom prst="rect">
            <a:avLst/>
          </a:prstGeom>
          <a:noFill/>
          <a:ln w="12700">
            <a:solidFill>
              <a:srgbClr val="000000"/>
            </a:solidFill>
            <a:headEnd type="none"/>
            <a:tailEnd type="none"/>
          </a:ln>
        </p:spPr>
        <p:txBody>
          <a:bodyPr wrap="square" lIns="91440" tIns="45720" rIns="91440" bIns="45720" anchor="ctr"/>
          <a:lstStyle/>
          <a:p>
            <a:endParaRPr/>
          </a:p>
        </p:txBody>
      </p:sp>
      <p:sp>
        <p:nvSpPr>
          <p:cNvPr id="5" name="Notes Placeholder 4"/>
          <p:cNvSpPr>
            <a:spLocks noGrp="1"/>
          </p:cNvSpPr>
          <p:nvPr>
            <p:ph type="body" sz="quarter" idx="3"/>
          </p:nvPr>
        </p:nvSpPr>
        <p:spPr bwMode="white">
          <a:xfrm>
            <a:off x="556614" y="3718560"/>
            <a:ext cx="5892307" cy="4958081"/>
          </a:xfrm>
          <a:prstGeom prst="rect">
            <a:avLst/>
          </a:prstGeom>
          <a:ln>
            <a:headEnd type="none"/>
            <a:tailEnd type="none"/>
          </a:ln>
        </p:spPr>
        <p:txBody>
          <a:bodyPr wrap="square" lIns="91440" tIns="45720" rIns="91440" bIns="45720"/>
          <a:lstStyle/>
          <a:p>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Slide Number Placeholder 6"/>
          <p:cNvSpPr>
            <a:spLocks noGrp="1"/>
          </p:cNvSpPr>
          <p:nvPr>
            <p:ph type="sldNum" sz="quarter" idx="5"/>
          </p:nvPr>
        </p:nvSpPr>
        <p:spPr bwMode="white">
          <a:xfrm>
            <a:off x="3970938" y="8829967"/>
            <a:ext cx="3037840" cy="464820"/>
          </a:xfrm>
          <a:prstGeom prst="rect">
            <a:avLst/>
          </a:prstGeom>
          <a:ln>
            <a:headEnd type="none"/>
            <a:tailEnd type="none"/>
          </a:ln>
        </p:spPr>
        <p:txBody>
          <a:bodyPr wrap="square" lIns="91440" tIns="45720" rIns="91440" bIns="45720" anchor="b"/>
          <a:lstStyle>
            <a:lvl1pPr algn="r">
              <a:defRPr sz="1400" dirty="0">
                <a:latin typeface="+mn-lt"/>
              </a:defRPr>
            </a:lvl1pPr>
          </a:lstStyle>
          <a:p>
            <a:fld id="{4FF0573C-F130-4D1E-A886-85FBB65D3A1B}" type="slidenum">
              <a:rPr lang="en-CA" dirty="0"/>
              <a:t>‹#›</a:t>
            </a:fld>
            <a:endParaRPr lang="en-CA"/>
          </a:p>
        </p:txBody>
      </p:sp>
    </p:spTree>
  </p:cSld>
  <p:clrMap bg1="lt1" tx1="dk1" bg2="lt2" tx2="dk2" accent1="accent1" accent2="accent2" accent3="accent3" accent4="accent4" accent5="accent5" accent6="accent6" hlink="hlink" folHlink="folHlink"/>
  <p:notesStyle>
    <a:lvl1pPr marL="171450" indent="-171450" algn="l" defTabSz="914400" rtl="0">
      <a:spcBef>
        <a:spcPts val="600"/>
      </a:spcBef>
      <a:buClr>
        <a:schemeClr val="dk1"/>
      </a:buClr>
      <a:buFont typeface="Arial"/>
      <a:buChar char="•"/>
      <a:defRPr sz="1200" kern="1200" dirty="0">
        <a:solidFill>
          <a:schemeClr val="dk1"/>
        </a:solidFill>
        <a:latin typeface="+mn-lt"/>
        <a:ea typeface="+mn-ea"/>
        <a:cs typeface="+mn-cs"/>
      </a:defRPr>
    </a:lvl1pPr>
    <a:lvl2pPr marL="457200" indent="-171450" algn="l" defTabSz="914400" rtl="0">
      <a:spcBef>
        <a:spcPts val="600"/>
      </a:spcBef>
      <a:buClr>
        <a:schemeClr val="dk1"/>
      </a:buClr>
      <a:buFont typeface="Arial"/>
      <a:buChar char="•"/>
      <a:defRPr sz="1200" kern="1200" dirty="0">
        <a:solidFill>
          <a:schemeClr val="dk1"/>
        </a:solidFill>
        <a:latin typeface="+mn-lt"/>
        <a:ea typeface="+mn-ea"/>
        <a:cs typeface="+mn-cs"/>
      </a:defRPr>
    </a:lvl2pPr>
    <a:lvl3pPr marL="749808" indent="-171450" algn="l" defTabSz="914400" rtl="0">
      <a:spcBef>
        <a:spcPts val="600"/>
      </a:spcBef>
      <a:buClr>
        <a:schemeClr val="dk1"/>
      </a:buClr>
      <a:buFont typeface="Arial"/>
      <a:buChar char="•"/>
      <a:defRPr sz="1200" kern="1200" dirty="0">
        <a:solidFill>
          <a:schemeClr val="dk1"/>
        </a:solidFill>
        <a:latin typeface="+mn-lt"/>
        <a:ea typeface="+mn-ea"/>
        <a:cs typeface="+mn-cs"/>
      </a:defRPr>
    </a:lvl3pPr>
    <a:lvl4pPr marL="1033272" indent="-171450" algn="l" defTabSz="914400" rtl="0">
      <a:spcBef>
        <a:spcPts val="600"/>
      </a:spcBef>
      <a:buClr>
        <a:schemeClr val="dk1"/>
      </a:buClr>
      <a:buFont typeface="Arial"/>
      <a:buChar char="•"/>
      <a:defRPr sz="1200" kern="1200" dirty="0">
        <a:solidFill>
          <a:schemeClr val="dk1"/>
        </a:solidFill>
        <a:latin typeface="+mn-lt"/>
        <a:ea typeface="+mn-ea"/>
        <a:cs typeface="+mn-cs"/>
      </a:defRPr>
    </a:lvl4pPr>
    <a:lvl5pPr marL="1316736" indent="-171450" algn="l" defTabSz="914400" rtl="0">
      <a:spcBef>
        <a:spcPts val="600"/>
      </a:spcBef>
      <a:buClr>
        <a:schemeClr val="dk1"/>
      </a:buClr>
      <a:buFont typeface="Arial"/>
      <a:buChar char="•"/>
      <a:defRPr sz="1200" kern="1200" dirty="0">
        <a:solidFill>
          <a:schemeClr val="dk1"/>
        </a:solidFill>
        <a:latin typeface="+mn-lt"/>
        <a:ea typeface="+mn-ea"/>
        <a:cs typeface="+mn-c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0573C-F130-4D1E-A886-85FBB65D3A1B}" type="slidenum">
              <a:rPr lang="en-CA" smtClean="0"/>
              <a:t>1</a:t>
            </a:fld>
            <a:endParaRPr lang="en-CA"/>
          </a:p>
        </p:txBody>
      </p:sp>
    </p:spTree>
    <p:extLst>
      <p:ext uri="{BB962C8B-B14F-4D97-AF65-F5344CB8AC3E}">
        <p14:creationId xmlns:p14="http://schemas.microsoft.com/office/powerpoint/2010/main" val="246940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buNone/>
            </a:pPr>
            <a:r>
              <a:rPr lang="en-US" sz="1200" b="0"/>
              <a:t>Today, I’ll review the following topics and then answer any questions you may have.</a:t>
            </a:r>
          </a:p>
          <a:p>
            <a:endParaRPr lang="en-US" sz="1200" b="0"/>
          </a:p>
          <a:p>
            <a:r>
              <a:rPr lang="en-US" sz="1200" b="0"/>
              <a:t>First, I’ll tell you about your retirement plan provider, John Hancock.</a:t>
            </a:r>
          </a:p>
          <a:p>
            <a:r>
              <a:rPr lang="en-US"/>
              <a:t>Then we’ll look at how you can save for retirement through your plan</a:t>
            </a:r>
            <a:endParaRPr lang="en-US" sz="1200" b="0"/>
          </a:p>
          <a:p>
            <a:r>
              <a:rPr lang="en-US" sz="1200" b="0"/>
              <a:t>Next, I’ll go over your plan’s highlights.</a:t>
            </a:r>
          </a:p>
          <a:p>
            <a:r>
              <a:rPr lang="en-US" sz="1200" b="0"/>
              <a:t>To give you a better understanding of investments, I’ll go over some investment concepts you should know.</a:t>
            </a:r>
          </a:p>
          <a:p>
            <a:r>
              <a:rPr lang="en-US" sz="1200" b="0"/>
              <a:t>If you’ve just become eligible to enroll, I’ll quickly take you through your options to enroll online.</a:t>
            </a:r>
          </a:p>
          <a:p>
            <a:r>
              <a:rPr lang="en-US"/>
              <a:t>And finally, </a:t>
            </a:r>
            <a:r>
              <a:rPr lang="en-US" sz="1200" b="0"/>
              <a:t>I’ll give you a few tips to help get you off to a great start with your plan.</a:t>
            </a:r>
          </a:p>
          <a:p>
            <a:pPr marL="0" indent="0">
              <a:buNone/>
            </a:pPr>
            <a:endParaRPr lang="en-US"/>
          </a:p>
        </p:txBody>
      </p:sp>
      <p:sp>
        <p:nvSpPr>
          <p:cNvPr id="4" name="Slide Number Placeholder 3"/>
          <p:cNvSpPr>
            <a:spLocks noGrp="1"/>
          </p:cNvSpPr>
          <p:nvPr>
            <p:ph type="sldNum" sz="quarter" idx="5"/>
          </p:nvPr>
        </p:nvSpPr>
        <p:spPr bwMode="white">
          <a:ln>
            <a:headEnd type="none"/>
            <a:tailEnd type="none"/>
          </a:ln>
        </p:spPr>
        <p:txBody>
          <a:bodyPr wrap="square"/>
          <a:lstStyle/>
          <a:p>
            <a:fld id="{4FF0573C-F130-4D1E-A886-85FBB65D3A1B}" type="slidenum">
              <a:rPr lang="en-CA" dirty="0"/>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B692BFF-8AE7-4518-8AAA-87B4CAFCBB95}" type="slidenum">
              <a:rPr lang="en-US" smtClean="0"/>
              <a:t>12</a:t>
            </a:fld>
            <a:endParaRPr lang="en-US"/>
          </a:p>
        </p:txBody>
      </p:sp>
    </p:spTree>
    <p:extLst>
      <p:ext uri="{BB962C8B-B14F-4D97-AF65-F5344CB8AC3E}">
        <p14:creationId xmlns:p14="http://schemas.microsoft.com/office/powerpoint/2010/main" val="305415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otes Placeholder 2"/>
          <p:cNvSpPr>
            <a:spLocks noGrp="1"/>
          </p:cNvSpPr>
          <p:nvPr>
            <p:ph type="body" idx="1"/>
          </p:nvPr>
        </p:nvSpPr>
        <p:spPr bwMode="white">
          <a:noFill/>
          <a:ln>
            <a:headEnd type="none"/>
            <a:tailEnd type="none"/>
          </a:ln>
        </p:spPr>
        <p:txBody>
          <a:bodyPr wrap="square"/>
          <a:lstStyle/>
          <a:p>
            <a:pPr marL="0" indent="0" fontAlgn="base">
              <a:buNone/>
            </a:pPr>
            <a:r>
              <a:rPr lang="en-US" sz="1200" kern="1200">
                <a:solidFill>
                  <a:schemeClr val="dk1"/>
                </a:solidFill>
                <a:effectLst/>
                <a:latin typeface="+mn-lt"/>
                <a:ea typeface="+mn-ea"/>
                <a:cs typeface="+mn-cs"/>
              </a:rPr>
              <a:t>Let’s take a minute to talk about naming a beneficiary for all of your accounts, because you work hard to save. </a:t>
            </a:r>
          </a:p>
          <a:p>
            <a:pPr marL="0" indent="0" fontAlgn="base">
              <a:buNone/>
            </a:pPr>
            <a:endParaRPr lang="en-US" sz="1200" kern="1200">
              <a:solidFill>
                <a:schemeClr val="dk1"/>
              </a:solidFill>
              <a:effectLst/>
              <a:latin typeface="+mn-lt"/>
              <a:ea typeface="+mn-ea"/>
              <a:cs typeface="+mn-cs"/>
            </a:endParaRPr>
          </a:p>
          <a:p>
            <a:pPr marL="0" indent="0" fontAlgn="base">
              <a:buNone/>
            </a:pPr>
            <a:r>
              <a:rPr lang="en-US" sz="1200" kern="1200">
                <a:solidFill>
                  <a:schemeClr val="dk1"/>
                </a:solidFill>
                <a:effectLst/>
                <a:latin typeface="+mn-lt"/>
                <a:ea typeface="+mn-ea"/>
                <a:cs typeface="+mn-cs"/>
              </a:rPr>
              <a:t>Make sure you choose who will inherit your savings should something happen to you. If you don’t name your beneficiaries, the courts will do it for you, which will cost your estate money, and they may not give the money to the same people you would. </a:t>
            </a:r>
            <a:endParaRPr lang="en-US" altLang="en-US" sz="1100">
              <a:ea typeface="ヒラギノ角ゴ Pro W3"/>
              <a:cs typeface="ヒラギノ角ゴ Pro W3"/>
            </a:endParaRPr>
          </a:p>
        </p:txBody>
      </p:sp>
      <p:sp>
        <p:nvSpPr>
          <p:cNvPr id="21507" name="Slide Number Placeholder 3"/>
          <p:cNvSpPr>
            <a:spLocks noGrp="1"/>
          </p:cNvSpPr>
          <p:nvPr>
            <p:ph type="sldNum" sz="quarter" idx="5"/>
          </p:nvPr>
        </p:nvSpPr>
        <p:spPr bwMode="white">
          <a:xfrm>
            <a:off x="4235450" y="9120188"/>
            <a:ext cx="3240688" cy="479425"/>
          </a:xfrm>
          <a:noFill/>
          <a:ln>
            <a:headEnd type="none"/>
            <a:tailEnd type="none"/>
          </a:ln>
        </p:spPr>
        <p:txBody>
          <a:bodyPr wrap="square"/>
          <a:lstStyle>
            <a:lvl1pPr>
              <a:lnSpc>
                <a:spcPct val="95000"/>
              </a:lnSpc>
              <a:spcBef>
                <a:spcPct val="100000"/>
              </a:spcBef>
              <a:defRPr sz="1200" dirty="0">
                <a:solidFill>
                  <a:schemeClr val="dk1"/>
                </a:solidFill>
                <a:latin typeface="Verdana"/>
                <a:ea typeface="Geneva"/>
                <a:cs typeface="Geneva"/>
              </a:defRPr>
            </a:lvl1pPr>
            <a:lvl2pPr marL="742950" indent="-285750">
              <a:spcBef>
                <a:spcPct val="30000"/>
              </a:spcBef>
              <a:buChar char="•"/>
              <a:defRPr sz="1200" dirty="0">
                <a:solidFill>
                  <a:schemeClr val="dk1"/>
                </a:solidFill>
                <a:latin typeface="Verdana"/>
                <a:ea typeface="Geneva"/>
                <a:cs typeface="Geneva"/>
              </a:defRPr>
            </a:lvl2pPr>
            <a:lvl3pPr marL="1143000" indent="-228600">
              <a:spcBef>
                <a:spcPct val="30000"/>
              </a:spcBef>
              <a:buChar char="–"/>
              <a:defRPr sz="1100" dirty="0">
                <a:solidFill>
                  <a:schemeClr val="dk1"/>
                </a:solidFill>
                <a:latin typeface="Verdana"/>
                <a:ea typeface="Geneva"/>
                <a:cs typeface="Geneva"/>
              </a:defRPr>
            </a:lvl3pPr>
            <a:lvl4pPr marL="1600200" indent="-228600">
              <a:spcBef>
                <a:spcPct val="30000"/>
              </a:spcBef>
              <a:defRPr sz="1000" dirty="0">
                <a:solidFill>
                  <a:schemeClr val="dk1"/>
                </a:solidFill>
                <a:latin typeface="Verdana"/>
                <a:ea typeface="Geneva"/>
                <a:cs typeface="Geneva"/>
              </a:defRPr>
            </a:lvl4pPr>
            <a:lvl5pPr marL="2057400" indent="-228600">
              <a:spcBef>
                <a:spcPct val="30000"/>
              </a:spcBef>
              <a:defRPr sz="1000" dirty="0">
                <a:solidFill>
                  <a:schemeClr val="dk1"/>
                </a:solidFill>
                <a:latin typeface="Verdana"/>
                <a:ea typeface="Geneva"/>
                <a:cs typeface="Geneva"/>
              </a:defRPr>
            </a:lvl5pPr>
            <a:lvl6pPr marL="2514600" indent="-228600" fontAlgn="base">
              <a:spcBef>
                <a:spcPct val="30000"/>
              </a:spcBef>
              <a:spcAft>
                <a:spcPct val="0"/>
              </a:spcAft>
              <a:defRPr sz="1000" dirty="0">
                <a:solidFill>
                  <a:schemeClr val="dk1"/>
                </a:solidFill>
                <a:latin typeface="Verdana"/>
                <a:ea typeface="Geneva"/>
                <a:cs typeface="Geneva"/>
              </a:defRPr>
            </a:lvl6pPr>
            <a:lvl7pPr marL="2971800" indent="-228600" fontAlgn="base">
              <a:spcBef>
                <a:spcPct val="30000"/>
              </a:spcBef>
              <a:spcAft>
                <a:spcPct val="0"/>
              </a:spcAft>
              <a:defRPr sz="1000" dirty="0">
                <a:solidFill>
                  <a:schemeClr val="dk1"/>
                </a:solidFill>
                <a:latin typeface="Verdana"/>
                <a:ea typeface="Geneva"/>
                <a:cs typeface="Geneva"/>
              </a:defRPr>
            </a:lvl7pPr>
            <a:lvl8pPr marL="3429000" indent="-228600" fontAlgn="base">
              <a:spcBef>
                <a:spcPct val="30000"/>
              </a:spcBef>
              <a:spcAft>
                <a:spcPct val="0"/>
              </a:spcAft>
              <a:defRPr sz="1000" dirty="0">
                <a:solidFill>
                  <a:schemeClr val="dk1"/>
                </a:solidFill>
                <a:latin typeface="Verdana"/>
                <a:ea typeface="Geneva"/>
                <a:cs typeface="Geneva"/>
              </a:defRPr>
            </a:lvl8pPr>
            <a:lvl9pPr marL="3886200" indent="-228600" fontAlgn="base">
              <a:spcBef>
                <a:spcPct val="30000"/>
              </a:spcBef>
              <a:spcAft>
                <a:spcPct val="0"/>
              </a:spcAft>
              <a:defRPr sz="1000" dirty="0">
                <a:solidFill>
                  <a:schemeClr val="dk1"/>
                </a:solidFill>
                <a:latin typeface="Verdana"/>
                <a:ea typeface="Geneva"/>
                <a:cs typeface="Geneva"/>
              </a:defRPr>
            </a:lvl9pPr>
          </a:lstStyle>
          <a:p>
            <a:pPr>
              <a:lnSpc>
                <a:spcPct val="100000"/>
              </a:lnSpc>
              <a:spcBef>
                <a:spcPct val="0"/>
              </a:spcBef>
            </a:pPr>
            <a:fld id="{F72D1E2A-E75A-4131-A7F3-917D1B622123}" type="slidenum">
              <a:rPr lang="en-US" altLang="en-US" sz="1100" dirty="0">
                <a:latin typeface="Arial"/>
                <a:ea typeface="ヒラギノ角ゴ Pro W3"/>
                <a:cs typeface="Arial"/>
              </a:rPr>
              <a:t>15</a:t>
            </a:fld>
            <a:endParaRPr lang="en-US" altLang="en-US" sz="1100">
              <a:latin typeface="Arial"/>
              <a:ea typeface="ヒラギノ角ゴ Pro W3"/>
              <a:cs typeface="Arial"/>
            </a:endParaRPr>
          </a:p>
        </p:txBody>
      </p:sp>
      <p:sp>
        <p:nvSpPr>
          <p:cNvPr id="21508" name="Slide Image Placeholder 7"/>
          <p:cNvSpPr>
            <a:spLocks noGrp="1" noRot="1" noChangeAspect="1"/>
          </p:cNvSpPr>
          <p:nvPr>
            <p:ph type="sldImg"/>
          </p:nvPr>
        </p:nvSpPr>
        <p:spPr bwMode="white">
          <a:ln>
            <a:headEnd type="none"/>
            <a:tailEnd type="none"/>
          </a:ln>
        </p:spPr>
        <p:txBody>
          <a:bodyPr wrap="square"/>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B5FD-D9F9-46BB-B198-144F185CF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D67AB-520D-F1EA-DB09-279B20981A5C}"/>
              </a:ext>
            </a:extLst>
          </p:cNvPr>
          <p:cNvSpPr>
            <a:spLocks noGrp="1" noRot="1" noChangeAspect="1"/>
          </p:cNvSpPr>
          <p:nvPr>
            <p:ph type="sldImg"/>
          </p:nvPr>
        </p:nvSpPr>
        <p:spPr bwMode="white">
          <a:ln>
            <a:headEnd type="none"/>
            <a:tailEnd type="none"/>
          </a:ln>
        </p:spPr>
        <p:txBody>
          <a:bodyPr wrap="square"/>
          <a:lstStyle/>
          <a:p>
            <a:endParaRPr/>
          </a:p>
        </p:txBody>
      </p:sp>
      <p:sp>
        <p:nvSpPr>
          <p:cNvPr id="3" name="Notes Placeholder 2">
            <a:extLst>
              <a:ext uri="{FF2B5EF4-FFF2-40B4-BE49-F238E27FC236}">
                <a16:creationId xmlns:a16="http://schemas.microsoft.com/office/drawing/2014/main" id="{DD38921B-61F6-05A8-DD7D-614F9FA4A275}"/>
              </a:ext>
            </a:extLst>
          </p:cNvPr>
          <p:cNvSpPr>
            <a:spLocks noGrp="1"/>
          </p:cNvSpPr>
          <p:nvPr>
            <p:ph type="body" idx="1"/>
          </p:nvPr>
        </p:nvSpPr>
        <p:spPr bwMode="white">
          <a:ln>
            <a:headEnd type="none"/>
            <a:tailEnd type="none"/>
          </a:ln>
        </p:spPr>
        <p:txBody>
          <a:bodyPr wrap="square"/>
          <a:lstStyle/>
          <a:p>
            <a:pPr marL="0" indent="0">
              <a:buNone/>
            </a:pPr>
            <a:r>
              <a:rPr lang="en-US" sz="1200" b="0"/>
              <a:t>Today, I’ll review the following topics and then answer any questions you may have.</a:t>
            </a:r>
          </a:p>
          <a:p>
            <a:endParaRPr lang="en-US" sz="1200" b="0"/>
          </a:p>
          <a:p>
            <a:r>
              <a:rPr lang="en-US" sz="1200" b="0"/>
              <a:t>First, I’ll tell you about your retirement plan provider, John Hancock.</a:t>
            </a:r>
          </a:p>
          <a:p>
            <a:r>
              <a:rPr lang="en-US"/>
              <a:t>Then we’ll look at how you can save for retirement through your plan</a:t>
            </a:r>
            <a:endParaRPr lang="en-US" sz="1200" b="0"/>
          </a:p>
          <a:p>
            <a:r>
              <a:rPr lang="en-US" sz="1200" b="0"/>
              <a:t>Next, I’ll go over your plan’s highlights.</a:t>
            </a:r>
          </a:p>
          <a:p>
            <a:r>
              <a:rPr lang="en-US" sz="1200" b="0"/>
              <a:t>To give you a better understanding of investments, I’ll go over some investment concepts you should know.</a:t>
            </a:r>
          </a:p>
          <a:p>
            <a:r>
              <a:rPr lang="en-US" sz="1200" b="0"/>
              <a:t>If you’ve just become eligible to enroll, I’ll quickly take you through your options to enroll online.</a:t>
            </a:r>
          </a:p>
          <a:p>
            <a:r>
              <a:rPr lang="en-US"/>
              <a:t>And finally, </a:t>
            </a:r>
            <a:r>
              <a:rPr lang="en-US" sz="1200" b="0"/>
              <a:t>I’ll give you a few tips to help get you off to a great start with your plan.</a:t>
            </a:r>
          </a:p>
          <a:p>
            <a:pPr marL="0" indent="0">
              <a:buNone/>
            </a:pPr>
            <a:endParaRPr lang="en-US"/>
          </a:p>
        </p:txBody>
      </p:sp>
      <p:sp>
        <p:nvSpPr>
          <p:cNvPr id="4" name="Slide Number Placeholder 3">
            <a:extLst>
              <a:ext uri="{FF2B5EF4-FFF2-40B4-BE49-F238E27FC236}">
                <a16:creationId xmlns:a16="http://schemas.microsoft.com/office/drawing/2014/main" id="{F66EB2E1-5EC8-6A76-CB8A-837EC705493A}"/>
              </a:ext>
            </a:extLst>
          </p:cNvPr>
          <p:cNvSpPr>
            <a:spLocks noGrp="1"/>
          </p:cNvSpPr>
          <p:nvPr>
            <p:ph type="sldNum" sz="quarter" idx="5"/>
          </p:nvPr>
        </p:nvSpPr>
        <p:spPr bwMode="white">
          <a:ln>
            <a:headEnd type="none"/>
            <a:tailEnd type="none"/>
          </a:ln>
        </p:spPr>
        <p:txBody>
          <a:bodyPr wrap="square"/>
          <a:lstStyle/>
          <a:p>
            <a:fld id="{4FF0573C-F130-4D1E-A886-85FBB65D3A1B}" type="slidenum">
              <a:rPr lang="en-CA" dirty="0"/>
              <a:t>16</a:t>
            </a:fld>
            <a:endParaRPr lang="en-CA"/>
          </a:p>
        </p:txBody>
      </p:sp>
    </p:spTree>
    <p:extLst>
      <p:ext uri="{BB962C8B-B14F-4D97-AF65-F5344CB8AC3E}">
        <p14:creationId xmlns:p14="http://schemas.microsoft.com/office/powerpoint/2010/main" val="405157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E7B2-ADA9-A65C-DD34-D01BD04DD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AFAE2-21BE-792E-128C-D9FA55E1791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50A24AB-517A-55B2-57F4-B99916C1767F}"/>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537A40CE-3C8D-5808-AE75-953AD1193CB3}"/>
              </a:ext>
            </a:extLst>
          </p:cNvPr>
          <p:cNvSpPr>
            <a:spLocks noGrp="1"/>
          </p:cNvSpPr>
          <p:nvPr>
            <p:ph type="sldNum" sz="quarter" idx="5"/>
          </p:nvPr>
        </p:nvSpPr>
        <p:spPr/>
        <p:txBody>
          <a:bodyPr/>
          <a:lstStyle/>
          <a:p>
            <a:fld id="{5B692BFF-8AE7-4518-8AAA-87B4CAFCBB95}" type="slidenum">
              <a:rPr lang="en-US" smtClean="0"/>
              <a:t>17</a:t>
            </a:fld>
            <a:endParaRPr lang="en-US"/>
          </a:p>
        </p:txBody>
      </p:sp>
    </p:spTree>
    <p:extLst>
      <p:ext uri="{BB962C8B-B14F-4D97-AF65-F5344CB8AC3E}">
        <p14:creationId xmlns:p14="http://schemas.microsoft.com/office/powerpoint/2010/main" val="373671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EFFBC-9280-4B37-8C5F-46E09F576A15}" type="slidenum">
              <a:rPr lang="en-US" smtClean="0"/>
              <a:t>19</a:t>
            </a:fld>
            <a:endParaRPr lang="en-US"/>
          </a:p>
        </p:txBody>
      </p:sp>
    </p:spTree>
    <p:extLst>
      <p:ext uri="{BB962C8B-B14F-4D97-AF65-F5344CB8AC3E}">
        <p14:creationId xmlns:p14="http://schemas.microsoft.com/office/powerpoint/2010/main" val="268753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3" y="472438"/>
            <a:ext cx="8347076" cy="792167"/>
          </a:xfrm>
          <a:ln>
            <a:headEnd type="none"/>
            <a:tailEnd type="none"/>
          </a:ln>
        </p:spPr>
        <p:txBody>
          <a:bodyPr wrap="square"/>
          <a:lstStyle>
            <a:lvl1pPr>
              <a:defRPr dirty="0"/>
            </a:lvl1pPr>
          </a:lstStyle>
          <a:p>
            <a:r>
              <a:rPr lang="en-CA"/>
              <a:t>Slide title</a:t>
            </a:r>
          </a:p>
        </p:txBody>
      </p:sp>
      <p:sp>
        <p:nvSpPr>
          <p:cNvPr id="3" name="Content Placeholder 2"/>
          <p:cNvSpPr>
            <a:spLocks noGrp="1"/>
          </p:cNvSpPr>
          <p:nvPr>
            <p:ph idx="1" hasCustomPrompt="1"/>
          </p:nvPr>
        </p:nvSpPr>
        <p:spPr bwMode="white">
          <a:xfrm>
            <a:off x="398463" y="1434190"/>
            <a:ext cx="8347076" cy="4584842"/>
          </a:xfrm>
          <a:ln>
            <a:headEnd type="none"/>
            <a:tailEnd type="none"/>
          </a:ln>
        </p:spPr>
        <p:txBody>
          <a:bodyPr wrap="square"/>
          <a:lstStyle>
            <a:lvl1pPr/>
            <a:lvl5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00AC8BC0-4B7F-45B2-9F9D-C2C3E01E876C}"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3" y="472438"/>
            <a:ext cx="8347076" cy="792167"/>
          </a:xfrm>
          <a:ln>
            <a:headEnd type="none"/>
            <a:tailEnd type="none"/>
          </a:ln>
        </p:spPr>
        <p:txBody>
          <a:bodyPr wrap="square"/>
          <a:lstStyle>
            <a:lvl1pPr/>
          </a:lstStyle>
          <a:p>
            <a:r>
              <a:rPr lang="en-CA"/>
              <a:t>Slide title</a:t>
            </a:r>
          </a:p>
        </p:txBody>
      </p:sp>
      <p:sp>
        <p:nvSpPr>
          <p:cNvPr id="3" name="Text Placeholder 2"/>
          <p:cNvSpPr>
            <a:spLocks noGrp="1"/>
          </p:cNvSpPr>
          <p:nvPr>
            <p:ph type="body" idx="1" hasCustomPrompt="1"/>
          </p:nvPr>
        </p:nvSpPr>
        <p:spPr bwMode="white">
          <a:xfrm>
            <a:off x="398463" y="1435608"/>
            <a:ext cx="4050792" cy="639762"/>
          </a:xfrm>
          <a:ln>
            <a:headEnd type="none"/>
            <a:tailEnd type="none"/>
          </a:ln>
        </p:spPr>
        <p:txBody>
          <a:bodyPr wrap="square" anchor="t">
            <a:noAutofit/>
          </a:bodyPr>
          <a:lstStyle>
            <a:lvl1pPr marL="0" indent="0">
              <a:spcBef>
                <a:spcPts val="0"/>
              </a:spcBef>
              <a:buNone/>
              <a:defRPr sz="20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CA"/>
              <a:t>Click to add heading</a:t>
            </a:r>
          </a:p>
        </p:txBody>
      </p:sp>
      <p:sp>
        <p:nvSpPr>
          <p:cNvPr id="4" name="Content Placeholder 3"/>
          <p:cNvSpPr>
            <a:spLocks noGrp="1"/>
          </p:cNvSpPr>
          <p:nvPr>
            <p:ph sz="half" idx="2" hasCustomPrompt="1"/>
          </p:nvPr>
        </p:nvSpPr>
        <p:spPr bwMode="white">
          <a:xfrm>
            <a:off x="398463" y="2126107"/>
            <a:ext cx="4050792" cy="3886200"/>
          </a:xfrm>
          <a:ln>
            <a:headEnd type="none"/>
            <a:tailEnd type="none"/>
          </a:ln>
        </p:spPr>
        <p:txBody>
          <a:bodyPr wrap="square">
            <a:noAutofit/>
          </a:bodyPr>
          <a:lstStyle>
            <a:lvl1pPr>
              <a:defRPr sz="2000" dirty="0">
                <a:latin typeface="+mn-lt"/>
              </a:defRPr>
            </a:lvl1pPr>
            <a:lvl2pPr>
              <a:defRPr sz="1800" dirty="0">
                <a:latin typeface="+mn-lt"/>
              </a:defRPr>
            </a:lvl2pPr>
            <a:lvl3pPr>
              <a:defRPr sz="1600" dirty="0">
                <a:latin typeface="+mn-lt"/>
              </a:defRPr>
            </a:lvl3pPr>
            <a:lvl4pPr>
              <a:defRPr sz="1400" dirty="0">
                <a:latin typeface="+mn-lt"/>
              </a:defRPr>
            </a:lvl4pPr>
            <a:lvl5pPr>
              <a:defRPr sz="1400" dirty="0">
                <a:latin typeface="+mn-lt"/>
              </a:defRPr>
            </a:lvl5pPr>
            <a:lvl6pPr>
              <a:defRPr sz="1400" dirty="0"/>
            </a:lvl6pPr>
            <a:lvl7pPr>
              <a:defRPr sz="1400" dirty="0"/>
            </a:lvl7pPr>
            <a:lvl8pPr>
              <a:defRPr sz="1400" dirty="0"/>
            </a:lvl8pPr>
            <a:lvl9pPr>
              <a:defRPr sz="1400" dirty="0"/>
            </a:lvl9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hasCustomPrompt="1"/>
          </p:nvPr>
        </p:nvSpPr>
        <p:spPr bwMode="white">
          <a:xfrm>
            <a:off x="4695952" y="1435608"/>
            <a:ext cx="4049587" cy="639762"/>
          </a:xfrm>
          <a:ln>
            <a:headEnd type="none"/>
            <a:tailEnd type="none"/>
          </a:ln>
        </p:spPr>
        <p:txBody>
          <a:bodyPr wrap="square" anchor="t">
            <a:noAutofit/>
          </a:bodyPr>
          <a:lstStyle>
            <a:lvl1pPr marL="0" indent="0">
              <a:spcBef>
                <a:spcPts val="0"/>
              </a:spcBef>
              <a:buNone/>
              <a:defRPr sz="20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CA"/>
              <a:t>Click to add heading</a:t>
            </a:r>
          </a:p>
        </p:txBody>
      </p:sp>
      <p:sp>
        <p:nvSpPr>
          <p:cNvPr id="6" name="Content Placeholder 5"/>
          <p:cNvSpPr>
            <a:spLocks noGrp="1"/>
          </p:cNvSpPr>
          <p:nvPr>
            <p:ph sz="quarter" idx="4" hasCustomPrompt="1"/>
          </p:nvPr>
        </p:nvSpPr>
        <p:spPr bwMode="white">
          <a:xfrm>
            <a:off x="4695952" y="2126107"/>
            <a:ext cx="4049587" cy="3886200"/>
          </a:xfrm>
          <a:ln>
            <a:headEnd type="none"/>
            <a:tailEnd type="none"/>
          </a:ln>
        </p:spPr>
        <p:txBody>
          <a:bodyPr wrap="square">
            <a:noAutofit/>
          </a:bodyPr>
          <a:lstStyle>
            <a:lvl1pPr>
              <a:defRPr sz="2000" dirty="0">
                <a:latin typeface="+mn-lt"/>
              </a:defRPr>
            </a:lvl1pPr>
            <a:lvl2pPr>
              <a:defRPr sz="1800" dirty="0">
                <a:latin typeface="+mn-lt"/>
              </a:defRPr>
            </a:lvl2pPr>
            <a:lvl3pPr>
              <a:defRPr sz="1600" dirty="0">
                <a:latin typeface="+mn-lt"/>
              </a:defRPr>
            </a:lvl3pPr>
            <a:lvl4pPr>
              <a:defRPr sz="1400" dirty="0">
                <a:latin typeface="+mn-lt"/>
              </a:defRPr>
            </a:lvl4pPr>
            <a:lvl5pPr>
              <a:defRPr sz="1400" dirty="0">
                <a:latin typeface="+mn-lt"/>
              </a:defRPr>
            </a:lvl5pPr>
            <a:lvl6pPr>
              <a:defRPr sz="1400" dirty="0"/>
            </a:lvl6pPr>
            <a:lvl7pPr>
              <a:defRPr sz="1400" dirty="0"/>
            </a:lvl7pPr>
            <a:lvl8pPr>
              <a:defRPr sz="1400" dirty="0"/>
            </a:lvl8pPr>
            <a:lvl9pPr>
              <a:defRPr sz="1400" dirty="0"/>
            </a:lvl9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bwMode="white">
          <a:ln>
            <a:headEnd type="none"/>
            <a:tailEnd type="none"/>
          </a:ln>
        </p:spPr>
        <p:txBody>
          <a:bodyPr wrap="square"/>
          <a:lstStyle/>
          <a:p>
            <a:fld id="{00A4CB11-CC29-45DE-86FE-3B5E9B18E485}" type="datetime4">
              <a:rPr lang="en-CA" dirty="0"/>
              <a:t>July 11, 2025</a:t>
            </a:fld>
            <a:endParaRPr/>
          </a:p>
        </p:txBody>
      </p:sp>
      <p:sp>
        <p:nvSpPr>
          <p:cNvPr id="8" name="Footer Placeholder 7"/>
          <p:cNvSpPr>
            <a:spLocks noGrp="1"/>
          </p:cNvSpPr>
          <p:nvPr>
            <p:ph type="ftr" sz="quarter" idx="11"/>
          </p:nvPr>
        </p:nvSpPr>
        <p:spPr bwMode="white">
          <a:ln>
            <a:headEnd type="none"/>
            <a:tailEnd type="none"/>
          </a:ln>
        </p:spPr>
        <p:txBody>
          <a:bodyPr wrap="square"/>
          <a:lstStyle/>
          <a:p>
            <a:endParaRPr/>
          </a:p>
        </p:txBody>
      </p:sp>
      <p:sp>
        <p:nvSpPr>
          <p:cNvPr id="9" name="Slide Number Placeholder 8"/>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One column with source">
    <p:spTree>
      <p:nvGrpSpPr>
        <p:cNvPr id="1" name=""/>
        <p:cNvGrpSpPr/>
        <p:nvPr/>
      </p:nvGrpSpPr>
      <p:grpSpPr>
        <a:xfrm>
          <a:off x="0" y="0"/>
          <a:ext cx="0" cy="0"/>
          <a:chOff x="0" y="0"/>
          <a:chExt cx="0" cy="0"/>
        </a:xfrm>
      </p:grpSpPr>
      <p:sp>
        <p:nvSpPr>
          <p:cNvPr id="17" name="Rectangle 16"/>
          <p:cNvSpPr>
            <a:spLocks/>
          </p:cNvSpPr>
          <p:nvPr userDrawn="1"/>
        </p:nvSpPr>
        <p:spPr bwMode="hidden">
          <a:xfrm>
            <a:off x="-1" y="36"/>
            <a:ext cx="3042303" cy="6857964"/>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defTabSz="914400"/>
            <a:endParaRPr lang="en-CA" sz="1800"/>
          </a:p>
        </p:txBody>
      </p:sp>
      <p:sp>
        <p:nvSpPr>
          <p:cNvPr id="2" name="Title 1"/>
          <p:cNvSpPr>
            <a:spLocks noGrp="1"/>
          </p:cNvSpPr>
          <p:nvPr>
            <p:ph type="title" hasCustomPrompt="1"/>
          </p:nvPr>
        </p:nvSpPr>
        <p:spPr bwMode="white">
          <a:xfrm>
            <a:off x="398463" y="463844"/>
            <a:ext cx="2469787" cy="3401475"/>
          </a:xfrm>
          <a:ln>
            <a:headEnd type="none"/>
            <a:tailEnd type="none"/>
          </a:ln>
        </p:spPr>
        <p:txBody>
          <a:bodyPr wrap="square" anchor="t">
            <a:noAutofit/>
          </a:bodyPr>
          <a:lstStyle>
            <a:lvl1pPr>
              <a:lnSpc>
                <a:spcPct val="95000"/>
              </a:lnSpc>
              <a:spcBef>
                <a:spcPts val="0"/>
              </a:spcBef>
              <a:defRPr sz="3200" dirty="0">
                <a:solidFill>
                  <a:schemeClr val="bg1"/>
                </a:solidFill>
              </a:defRPr>
            </a:lvl1pPr>
          </a:lstStyle>
          <a:p>
            <a:r>
              <a:rPr lang="en-CA"/>
              <a:t>Title </a:t>
            </a:r>
            <a:br>
              <a:rPr lang="en-CA"/>
            </a:br>
            <a:r>
              <a:rPr lang="en-CA"/>
              <a:t>of slide</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FF132DD1-ED70-4BDF-9A73-CA79C3A1B7D9}"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16" name="Text Placeholder 8"/>
          <p:cNvSpPr>
            <a:spLocks noGrp="1"/>
          </p:cNvSpPr>
          <p:nvPr>
            <p:ph type="body" sz="quarter" idx="13" hasCustomPrompt="1"/>
          </p:nvPr>
        </p:nvSpPr>
        <p:spPr bwMode="white">
          <a:xfrm>
            <a:off x="3270902" y="6170281"/>
            <a:ext cx="5082076"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pic>
        <p:nvPicPr>
          <p:cNvPr id="3" name="Graphic 2"/>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08115" y="6264770"/>
            <a:ext cx="1463482" cy="468453"/>
          </a:xfrm>
          <a:prstGeom prst="rect">
            <a:avLst/>
          </a:prstGeom>
          <a:ln>
            <a:headEnd type="none"/>
            <a:tailEnd type="none"/>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ne column with source 2">
    <p:spTree>
      <p:nvGrpSpPr>
        <p:cNvPr id="1" name=""/>
        <p:cNvGrpSpPr/>
        <p:nvPr/>
      </p:nvGrpSpPr>
      <p:grpSpPr>
        <a:xfrm>
          <a:off x="0" y="0"/>
          <a:ext cx="0" cy="0"/>
          <a:chOff x="0" y="0"/>
          <a:chExt cx="0" cy="0"/>
        </a:xfrm>
      </p:grpSpPr>
      <p:sp>
        <p:nvSpPr>
          <p:cNvPr id="17" name="Rectangle 16"/>
          <p:cNvSpPr>
            <a:spLocks/>
          </p:cNvSpPr>
          <p:nvPr userDrawn="1"/>
        </p:nvSpPr>
        <p:spPr bwMode="hidden">
          <a:xfrm>
            <a:off x="-1" y="36"/>
            <a:ext cx="3042303" cy="6857964"/>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defTabSz="914400"/>
            <a:endParaRPr lang="en-CA" sz="1800"/>
          </a:p>
        </p:txBody>
      </p:sp>
      <p:sp>
        <p:nvSpPr>
          <p:cNvPr id="2" name="Title 1"/>
          <p:cNvSpPr>
            <a:spLocks noGrp="1"/>
          </p:cNvSpPr>
          <p:nvPr>
            <p:ph type="title" hasCustomPrompt="1"/>
          </p:nvPr>
        </p:nvSpPr>
        <p:spPr bwMode="white">
          <a:xfrm>
            <a:off x="400572" y="463844"/>
            <a:ext cx="2467680" cy="3401475"/>
          </a:xfrm>
          <a:ln>
            <a:headEnd type="none"/>
            <a:tailEnd type="none"/>
          </a:ln>
        </p:spPr>
        <p:txBody>
          <a:bodyPr wrap="square" anchor="t">
            <a:noAutofit/>
          </a:bodyPr>
          <a:lstStyle>
            <a:lvl1pPr>
              <a:lnSpc>
                <a:spcPct val="95000"/>
              </a:lnSpc>
              <a:spcBef>
                <a:spcPts val="0"/>
              </a:spcBef>
              <a:defRPr sz="3200" dirty="0">
                <a:solidFill>
                  <a:schemeClr val="bg1"/>
                </a:solidFill>
              </a:defRPr>
            </a:lvl1pPr>
          </a:lstStyle>
          <a:p>
            <a:r>
              <a:rPr lang="en-CA"/>
              <a:t>Title </a:t>
            </a:r>
            <a:br>
              <a:rPr lang="en-CA"/>
            </a:br>
            <a:r>
              <a:rPr lang="en-CA"/>
              <a:t>of slide</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2225BEF7-362C-47A2-99CE-F92BC52601A4}"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16" name="Text Placeholder 8"/>
          <p:cNvSpPr>
            <a:spLocks noGrp="1"/>
          </p:cNvSpPr>
          <p:nvPr>
            <p:ph type="body" sz="quarter" idx="13" hasCustomPrompt="1"/>
          </p:nvPr>
        </p:nvSpPr>
        <p:spPr bwMode="white">
          <a:xfrm>
            <a:off x="3270901" y="6170281"/>
            <a:ext cx="5082077"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pic>
        <p:nvPicPr>
          <p:cNvPr id="3" name="Graphic 2"/>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08115" y="6264770"/>
            <a:ext cx="1463482" cy="468453"/>
          </a:xfrm>
          <a:prstGeom prst="rect">
            <a:avLst/>
          </a:prstGeom>
          <a:ln>
            <a:headEnd type="none"/>
            <a:tailEnd type="none"/>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wo column with source">
    <p:spTree>
      <p:nvGrpSpPr>
        <p:cNvPr id="1" name=""/>
        <p:cNvGrpSpPr/>
        <p:nvPr/>
      </p:nvGrpSpPr>
      <p:grpSpPr>
        <a:xfrm>
          <a:off x="0" y="0"/>
          <a:ext cx="0" cy="0"/>
          <a:chOff x="0" y="0"/>
          <a:chExt cx="0" cy="0"/>
        </a:xfrm>
      </p:grpSpPr>
      <p:sp>
        <p:nvSpPr>
          <p:cNvPr id="17" name="Rectangle 16"/>
          <p:cNvSpPr>
            <a:spLocks/>
          </p:cNvSpPr>
          <p:nvPr userDrawn="1"/>
        </p:nvSpPr>
        <p:spPr bwMode="hidden">
          <a:xfrm>
            <a:off x="-1" y="36"/>
            <a:ext cx="3042303" cy="6857964"/>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defTabSz="914400"/>
            <a:endParaRPr lang="en-CA" sz="1800"/>
          </a:p>
        </p:txBody>
      </p:sp>
      <p:sp>
        <p:nvSpPr>
          <p:cNvPr id="20" name="Text Placeholder 19"/>
          <p:cNvSpPr>
            <a:spLocks noGrp="1"/>
          </p:cNvSpPr>
          <p:nvPr>
            <p:ph type="body" sz="quarter" idx="15" hasCustomPrompt="1"/>
          </p:nvPr>
        </p:nvSpPr>
        <p:spPr bwMode="white">
          <a:xfrm>
            <a:off x="3270901" y="475488"/>
            <a:ext cx="5474189" cy="792162"/>
          </a:xfrm>
          <a:ln>
            <a:headEnd type="none"/>
            <a:tailEnd type="none"/>
          </a:ln>
        </p:spPr>
        <p:txBody>
          <a:bodyPr wrap="square" anchor="t"/>
          <a:lstStyle>
            <a:lvl1pPr marL="0" indent="0">
              <a:lnSpc>
                <a:spcPct val="95000"/>
              </a:lnSpc>
              <a:spcBef>
                <a:spcPts val="0"/>
              </a:spcBef>
              <a:buNone/>
              <a:defRPr sz="2400" b="0" dirty="0">
                <a:solidFill>
                  <a:schemeClr val="tx1"/>
                </a:solidFill>
                <a:latin typeface="+mj-lt"/>
              </a:defRPr>
            </a:lvl1pPr>
            <a:lvl2pPr marL="338328" indent="0">
              <a:buNone/>
            </a:lvl2pPr>
            <a:lvl3pPr marL="685800" indent="0">
              <a:buNone/>
            </a:lvl3pPr>
            <a:lvl4pPr marL="1014984" indent="0">
              <a:buNone/>
            </a:lvl4pPr>
            <a:lvl5pPr marL="1380744" indent="0">
              <a:buNone/>
            </a:lvl5pPr>
          </a:lstStyle>
          <a:p>
            <a:r>
              <a:rPr lang="en-CA"/>
              <a:t>Title here</a:t>
            </a:r>
          </a:p>
        </p:txBody>
      </p:sp>
      <p:sp>
        <p:nvSpPr>
          <p:cNvPr id="2" name="Title 1"/>
          <p:cNvSpPr>
            <a:spLocks noGrp="1"/>
          </p:cNvSpPr>
          <p:nvPr>
            <p:ph type="title" hasCustomPrompt="1"/>
          </p:nvPr>
        </p:nvSpPr>
        <p:spPr bwMode="white">
          <a:xfrm>
            <a:off x="400572" y="463844"/>
            <a:ext cx="2467680" cy="3401475"/>
          </a:xfrm>
          <a:ln>
            <a:headEnd type="none"/>
            <a:tailEnd type="none"/>
          </a:ln>
        </p:spPr>
        <p:txBody>
          <a:bodyPr wrap="square" anchor="t">
            <a:noAutofit/>
          </a:bodyPr>
          <a:lstStyle>
            <a:lvl1pPr>
              <a:lnSpc>
                <a:spcPct val="95000"/>
              </a:lnSpc>
              <a:spcBef>
                <a:spcPts val="0"/>
              </a:spcBef>
              <a:defRPr sz="3200" dirty="0">
                <a:solidFill>
                  <a:schemeClr val="bg1"/>
                </a:solidFill>
              </a:defRPr>
            </a:lvl1pPr>
          </a:lstStyle>
          <a:p>
            <a:r>
              <a:rPr lang="en-CA"/>
              <a:t>Title </a:t>
            </a:r>
            <a:br>
              <a:rPr lang="en-CA"/>
            </a:br>
            <a:r>
              <a:rPr lang="en-CA"/>
              <a:t>of slide</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FF132DD1-ED70-4BDF-9A73-CA79C3A1B7D9}"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16" name="Text Placeholder 8"/>
          <p:cNvSpPr>
            <a:spLocks noGrp="1"/>
          </p:cNvSpPr>
          <p:nvPr>
            <p:ph type="body" sz="quarter" idx="13" hasCustomPrompt="1"/>
          </p:nvPr>
        </p:nvSpPr>
        <p:spPr bwMode="white">
          <a:xfrm>
            <a:off x="3270901" y="6170281"/>
            <a:ext cx="5082077"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sp>
        <p:nvSpPr>
          <p:cNvPr id="15" name="Content Placeholder 2"/>
          <p:cNvSpPr>
            <a:spLocks noGrp="1"/>
          </p:cNvSpPr>
          <p:nvPr>
            <p:ph idx="1" hasCustomPrompt="1"/>
          </p:nvPr>
        </p:nvSpPr>
        <p:spPr bwMode="white">
          <a:xfrm>
            <a:off x="3270900" y="1434190"/>
            <a:ext cx="5472527" cy="4584841"/>
          </a:xfrm>
          <a:ln>
            <a:headEnd type="none"/>
            <a:tailEnd type="none"/>
          </a:ln>
        </p:spPr>
        <p:txBody>
          <a:bodyPr wrap="square"/>
          <a:lstStyle>
            <a:lvl1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pic>
        <p:nvPicPr>
          <p:cNvPr id="3" name="Graphic 2"/>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08115" y="6264770"/>
            <a:ext cx="1463482" cy="468453"/>
          </a:xfrm>
          <a:prstGeom prst="rect">
            <a:avLst/>
          </a:prstGeom>
          <a:ln>
            <a:headEnd type="none"/>
            <a:tailEnd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hree column with source">
    <p:spTree>
      <p:nvGrpSpPr>
        <p:cNvPr id="1" name=""/>
        <p:cNvGrpSpPr/>
        <p:nvPr/>
      </p:nvGrpSpPr>
      <p:grpSpPr>
        <a:xfrm>
          <a:off x="0" y="0"/>
          <a:ext cx="0" cy="0"/>
          <a:chOff x="0" y="0"/>
          <a:chExt cx="0" cy="0"/>
        </a:xfrm>
      </p:grpSpPr>
      <p:sp>
        <p:nvSpPr>
          <p:cNvPr id="17" name="Rectangle 16"/>
          <p:cNvSpPr>
            <a:spLocks/>
          </p:cNvSpPr>
          <p:nvPr userDrawn="1"/>
        </p:nvSpPr>
        <p:spPr bwMode="hidden">
          <a:xfrm>
            <a:off x="-1" y="36"/>
            <a:ext cx="3042303" cy="6857964"/>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defTabSz="914400"/>
            <a:endParaRPr lang="en-CA" sz="1800"/>
          </a:p>
        </p:txBody>
      </p:sp>
      <p:sp>
        <p:nvSpPr>
          <p:cNvPr id="20" name="Text Placeholder 19"/>
          <p:cNvSpPr>
            <a:spLocks noGrp="1"/>
          </p:cNvSpPr>
          <p:nvPr>
            <p:ph type="body" sz="quarter" idx="15" hasCustomPrompt="1"/>
          </p:nvPr>
        </p:nvSpPr>
        <p:spPr bwMode="white">
          <a:xfrm>
            <a:off x="3270901" y="475488"/>
            <a:ext cx="1904958" cy="792162"/>
          </a:xfrm>
          <a:ln>
            <a:headEnd type="none"/>
            <a:tailEnd type="none"/>
          </a:ln>
        </p:spPr>
        <p:txBody>
          <a:bodyPr wrap="square" anchor="t"/>
          <a:lstStyle>
            <a:lvl1pPr marL="0" indent="0">
              <a:lnSpc>
                <a:spcPct val="95000"/>
              </a:lnSpc>
              <a:spcBef>
                <a:spcPts val="0"/>
              </a:spcBef>
              <a:buNone/>
              <a:defRPr sz="2400" b="0" dirty="0">
                <a:solidFill>
                  <a:schemeClr val="tx1"/>
                </a:solidFill>
                <a:latin typeface="+mj-lt"/>
              </a:defRPr>
            </a:lvl1pPr>
            <a:lvl2pPr marL="338328" indent="0">
              <a:buNone/>
            </a:lvl2pPr>
            <a:lvl3pPr marL="685800" indent="0">
              <a:buNone/>
            </a:lvl3pPr>
            <a:lvl4pPr marL="1014984" indent="0">
              <a:buNone/>
            </a:lvl4pPr>
            <a:lvl5pPr marL="1380744" indent="0">
              <a:buNone/>
            </a:lvl5pPr>
          </a:lstStyle>
          <a:p>
            <a:r>
              <a:rPr lang="en-CA"/>
              <a:t>Title here</a:t>
            </a:r>
          </a:p>
        </p:txBody>
      </p:sp>
      <p:sp>
        <p:nvSpPr>
          <p:cNvPr id="2" name="Title 1"/>
          <p:cNvSpPr>
            <a:spLocks noGrp="1"/>
          </p:cNvSpPr>
          <p:nvPr>
            <p:ph type="title" hasCustomPrompt="1"/>
          </p:nvPr>
        </p:nvSpPr>
        <p:spPr bwMode="white">
          <a:xfrm>
            <a:off x="400572" y="463844"/>
            <a:ext cx="2467680" cy="3401475"/>
          </a:xfrm>
          <a:ln>
            <a:headEnd type="none"/>
            <a:tailEnd type="none"/>
          </a:ln>
        </p:spPr>
        <p:txBody>
          <a:bodyPr wrap="square" anchor="t">
            <a:noAutofit/>
          </a:bodyPr>
          <a:lstStyle>
            <a:lvl1pPr>
              <a:lnSpc>
                <a:spcPct val="95000"/>
              </a:lnSpc>
              <a:spcBef>
                <a:spcPts val="0"/>
              </a:spcBef>
              <a:defRPr sz="3200" dirty="0">
                <a:solidFill>
                  <a:schemeClr val="bg1"/>
                </a:solidFill>
              </a:defRPr>
            </a:lvl1pPr>
          </a:lstStyle>
          <a:p>
            <a:r>
              <a:rPr lang="en-CA"/>
              <a:t>Title </a:t>
            </a:r>
            <a:br>
              <a:rPr lang="en-CA"/>
            </a:br>
            <a:r>
              <a:rPr lang="en-CA"/>
              <a:t>of slide</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2225BEF7-362C-47A2-99CE-F92BC52601A4}"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14" name="Text Placeholder 19"/>
          <p:cNvSpPr>
            <a:spLocks noGrp="1"/>
          </p:cNvSpPr>
          <p:nvPr>
            <p:ph type="body" sz="quarter" idx="20" hasCustomPrompt="1"/>
          </p:nvPr>
        </p:nvSpPr>
        <p:spPr bwMode="white">
          <a:xfrm>
            <a:off x="5576424" y="475488"/>
            <a:ext cx="3166686" cy="792162"/>
          </a:xfrm>
          <a:ln>
            <a:headEnd type="none"/>
            <a:tailEnd type="none"/>
          </a:ln>
        </p:spPr>
        <p:txBody>
          <a:bodyPr wrap="square" anchor="t"/>
          <a:lstStyle>
            <a:lvl1pPr marL="0" indent="0">
              <a:lnSpc>
                <a:spcPct val="95000"/>
              </a:lnSpc>
              <a:spcBef>
                <a:spcPts val="0"/>
              </a:spcBef>
              <a:buNone/>
              <a:defRPr sz="2400" b="0" dirty="0">
                <a:latin typeface="+mj-lt"/>
              </a:defRPr>
            </a:lvl1pPr>
            <a:lvl2pPr marL="338328" indent="0">
              <a:buNone/>
            </a:lvl2pPr>
            <a:lvl3pPr marL="685800" indent="0">
              <a:buNone/>
            </a:lvl3pPr>
            <a:lvl4pPr marL="1014984" indent="0">
              <a:buNone/>
            </a:lvl4pPr>
            <a:lvl5pPr marL="1380744" indent="0">
              <a:buNone/>
            </a:lvl5pPr>
          </a:lstStyle>
          <a:p>
            <a:r>
              <a:rPr lang="en-CA"/>
              <a:t>Optional title</a:t>
            </a:r>
          </a:p>
        </p:txBody>
      </p:sp>
      <p:sp>
        <p:nvSpPr>
          <p:cNvPr id="16" name="Text Placeholder 8"/>
          <p:cNvSpPr>
            <a:spLocks noGrp="1"/>
          </p:cNvSpPr>
          <p:nvPr>
            <p:ph type="body" sz="quarter" idx="13" hasCustomPrompt="1"/>
          </p:nvPr>
        </p:nvSpPr>
        <p:spPr bwMode="white">
          <a:xfrm>
            <a:off x="3270901" y="6170281"/>
            <a:ext cx="5082077"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sp>
        <p:nvSpPr>
          <p:cNvPr id="10" name="Text Placeholder 9"/>
          <p:cNvSpPr>
            <a:spLocks noGrp="1"/>
          </p:cNvSpPr>
          <p:nvPr>
            <p:ph type="body" sz="quarter" idx="21" hasCustomPrompt="1"/>
          </p:nvPr>
        </p:nvSpPr>
        <p:spPr bwMode="white">
          <a:xfrm>
            <a:off x="3270901" y="1435609"/>
            <a:ext cx="1904958" cy="4583424"/>
          </a:xfrm>
          <a:ln>
            <a:headEnd type="none"/>
            <a:tailEnd type="none"/>
          </a:ln>
        </p:spPr>
        <p:txBody>
          <a:bodyPr wrap="square"/>
          <a:lstStyle>
            <a:lvl1pPr>
              <a:spcBef>
                <a:spcPts val="600"/>
              </a:spcBef>
              <a:defRPr sz="1400" dirty="0"/>
            </a:lvl1pPr>
            <a:lvl2pPr>
              <a:spcBef>
                <a:spcPts val="600"/>
              </a:spcBef>
              <a:defRPr sz="1400" dirty="0"/>
            </a:lvl2pPr>
            <a:lvl3pPr>
              <a:spcBef>
                <a:spcPts val="600"/>
              </a:spcBef>
              <a:defRPr sz="1400" dirty="0"/>
            </a:lvl3pPr>
            <a:lvl4pPr>
              <a:spcBef>
                <a:spcPts val="600"/>
              </a:spcBef>
              <a:defRPr sz="1400" dirty="0"/>
            </a:lvl4pPr>
            <a:lvl5pPr>
              <a:spcBef>
                <a:spcPts val="600"/>
              </a:spcBef>
              <a:defRPr sz="1400" dirty="0"/>
            </a:lvl5pPr>
            <a:lvl6pPr>
              <a:spcBef>
                <a:spcPts val="600"/>
              </a:spcBef>
              <a:defRPr sz="1400" dirty="0"/>
            </a:lvl6pPr>
            <a:lvl7pPr>
              <a:spcBef>
                <a:spcPts val="600"/>
              </a:spcBef>
              <a:defRPr sz="1400" dirty="0"/>
            </a:lvl7pPr>
            <a:lvl8pPr>
              <a:spcBef>
                <a:spcPts val="600"/>
              </a:spcBef>
              <a:defRPr sz="1400" dirty="0"/>
            </a:lvl8pPr>
            <a:lvl9pPr>
              <a:spcBef>
                <a:spcPts val="600"/>
              </a:spcBef>
              <a:defRPr sz="1400" dirty="0"/>
            </a:lvl9pPr>
          </a:lstStyle>
          <a:p>
            <a:r>
              <a:rPr lang="en-CA"/>
              <a:t>Click to add body copy</a:t>
            </a:r>
          </a:p>
          <a:p>
            <a:pPr lvl="1"/>
            <a:r>
              <a:rPr lang="en-CA"/>
              <a:t>Second level</a:t>
            </a:r>
          </a:p>
          <a:p>
            <a:pPr lvl="2"/>
            <a:r>
              <a:rPr lang="en-CA"/>
              <a:t>Third level</a:t>
            </a:r>
          </a:p>
          <a:p>
            <a:pPr lvl="3"/>
            <a:r>
              <a:rPr lang="en-CA"/>
              <a:t>Fourth level</a:t>
            </a:r>
          </a:p>
        </p:txBody>
      </p:sp>
      <p:sp>
        <p:nvSpPr>
          <p:cNvPr id="15" name="Content Placeholder 14"/>
          <p:cNvSpPr>
            <a:spLocks noGrp="1"/>
          </p:cNvSpPr>
          <p:nvPr>
            <p:ph sz="quarter" idx="22" hasCustomPrompt="1"/>
          </p:nvPr>
        </p:nvSpPr>
        <p:spPr bwMode="white">
          <a:xfrm>
            <a:off x="5576432" y="1435609"/>
            <a:ext cx="3166996" cy="4583424"/>
          </a:xfrm>
          <a:ln>
            <a:headEnd type="none"/>
            <a:tailEnd type="none"/>
          </a:ln>
        </p:spPr>
        <p:txBody>
          <a:bodyPr wrap="square"/>
          <a:lstStyle>
            <a:lvl1pPr>
              <a:spcBef>
                <a:spcPts val="600"/>
              </a:spcBef>
              <a:defRPr sz="1400" dirty="0"/>
            </a:lvl1pPr>
            <a:lvl2pPr>
              <a:spcBef>
                <a:spcPts val="600"/>
              </a:spcBef>
              <a:defRPr sz="1400" dirty="0"/>
            </a:lvl2pPr>
            <a:lvl3pPr>
              <a:spcBef>
                <a:spcPts val="600"/>
              </a:spcBef>
              <a:defRPr sz="1400" dirty="0"/>
            </a:lvl3pPr>
            <a:lvl4pPr>
              <a:spcBef>
                <a:spcPts val="600"/>
              </a:spcBef>
              <a:defRPr sz="1400" dirty="0"/>
            </a:lvl4pPr>
            <a:lvl5pPr>
              <a:spcBef>
                <a:spcPts val="600"/>
              </a:spcBef>
              <a:defRPr sz="1400" dirty="0"/>
            </a:lvl5pPr>
            <a:lvl6pPr>
              <a:spcBef>
                <a:spcPts val="600"/>
              </a:spcBef>
              <a:defRPr sz="1400" dirty="0"/>
            </a:lvl6pPr>
            <a:lvl7pPr>
              <a:spcBef>
                <a:spcPts val="600"/>
              </a:spcBef>
              <a:defRPr sz="1400" dirty="0"/>
            </a:lvl7pPr>
            <a:lvl8pPr>
              <a:spcBef>
                <a:spcPts val="600"/>
              </a:spcBef>
              <a:defRPr sz="1400" dirty="0"/>
            </a:lvl8pPr>
            <a:lvl9pPr>
              <a:spcBef>
                <a:spcPts val="600"/>
              </a:spcBef>
              <a:defRPr sz="1400" dirty="0"/>
            </a:lvl9pPr>
          </a:lstStyle>
          <a:p>
            <a:r>
              <a:rPr lang="en-CA"/>
              <a:t>Add body copy or click icon for other content options</a:t>
            </a:r>
          </a:p>
          <a:p>
            <a:pPr lvl="1"/>
            <a:r>
              <a:rPr lang="en-CA"/>
              <a:t>Second level</a:t>
            </a:r>
          </a:p>
          <a:p>
            <a:pPr lvl="2"/>
            <a:r>
              <a:rPr lang="en-CA"/>
              <a:t>Third level</a:t>
            </a:r>
          </a:p>
          <a:p>
            <a:pPr lvl="3"/>
            <a:r>
              <a:rPr lang="en-CA"/>
              <a:t>Fourth level</a:t>
            </a:r>
          </a:p>
        </p:txBody>
      </p:sp>
      <p:pic>
        <p:nvPicPr>
          <p:cNvPr id="3" name="Graphic 2"/>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08115" y="6264770"/>
            <a:ext cx="1463482" cy="468453"/>
          </a:xfrm>
          <a:prstGeom prst="rect">
            <a:avLst/>
          </a:prstGeom>
          <a:ln>
            <a:headEnd type="none"/>
            <a:tailEnd type="none"/>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1FE66896-6C98-4CA5-8352-966F1C5B8B94}" type="datetime4">
              <a:rPr lang="en-CA" dirty="0"/>
              <a:t>July 11, 2025</a:t>
            </a:fld>
            <a:endParaRPr/>
          </a:p>
        </p:txBody>
      </p:sp>
      <p:sp>
        <p:nvSpPr>
          <p:cNvPr id="3" name="Footer Placeholder 2"/>
          <p:cNvSpPr>
            <a:spLocks noGrp="1"/>
          </p:cNvSpPr>
          <p:nvPr>
            <p:ph type="ftr" sz="quarter" idx="11"/>
          </p:nvPr>
        </p:nvSpPr>
        <p:spPr bwMode="white">
          <a:ln>
            <a:headEnd type="none"/>
            <a:tailEnd type="none"/>
          </a:ln>
        </p:spPr>
        <p:txBody>
          <a:bodyPr wrap="square"/>
          <a:lstStyle/>
          <a:p>
            <a:endParaRPr/>
          </a:p>
        </p:txBody>
      </p:sp>
      <p:sp>
        <p:nvSpPr>
          <p:cNvPr id="4" name="Slide Number Placeholder 3"/>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B2C3B442-1249-4FC3-83EE-3BA61C9623C1}" type="datetime4">
              <a:rPr lang="en-CA" dirty="0"/>
              <a:t>July 11, 2025</a:t>
            </a:fld>
            <a:endParaRPr lang="en-US"/>
          </a:p>
        </p:txBody>
      </p:sp>
      <p:sp>
        <p:nvSpPr>
          <p:cNvPr id="4" name="Footer Placeholder 3"/>
          <p:cNvSpPr>
            <a:spLocks noGrp="1"/>
          </p:cNvSpPr>
          <p:nvPr>
            <p:ph type="ftr" sz="quarter" idx="11"/>
          </p:nvPr>
        </p:nvSpPr>
        <p:spPr bwMode="white">
          <a:ln>
            <a:headEnd type="none"/>
            <a:tailEnd type="none"/>
          </a:ln>
        </p:spPr>
        <p:txBody>
          <a:bodyPr wrap="square"/>
          <a:lstStyle/>
          <a:p>
            <a:endParaRPr/>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BB333B34-C87C-402E-ABB0-13B7C9DEBBC4}" type="slidenum">
              <a:rPr lang="en-CA" dirty="0"/>
              <a:t>‹#›</a:t>
            </a:fld>
            <a:endParaRPr lang="en-CA"/>
          </a:p>
        </p:txBody>
      </p:sp>
      <p:pic>
        <p:nvPicPr>
          <p:cNvPr id="2" name="Graphic 1"/>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168636" y="2659696"/>
            <a:ext cx="4806728" cy="1538609"/>
          </a:xfrm>
          <a:prstGeom prst="rect">
            <a:avLst/>
          </a:prstGeom>
          <a:ln>
            <a:headEnd type="none"/>
            <a:tailEnd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Getting started">
    <p:spTree>
      <p:nvGrpSpPr>
        <p:cNvPr id="1" name=""/>
        <p:cNvGrpSpPr/>
        <p:nvPr/>
      </p:nvGrpSpPr>
      <p:grpSpPr>
        <a:xfrm>
          <a:off x="0" y="0"/>
          <a:ext cx="0" cy="0"/>
          <a:chOff x="0" y="0"/>
          <a:chExt cx="0" cy="0"/>
        </a:xfrm>
      </p:grpSpPr>
      <p:pic>
        <p:nvPicPr>
          <p:cNvPr id="28" name="Picture 27"/>
          <p:cNvPicPr>
            <a:picLocks noChangeAspect="1"/>
          </p:cNvPicPr>
          <p:nvPr/>
        </p:nvPicPr>
        <p:blipFill>
          <a:blip r:embed="rId2">
            <a:lum/>
          </a:blip>
          <a:srcRect/>
          <a:stretch>
            <a:fillRect/>
          </a:stretch>
        </p:blipFill>
        <p:spPr bwMode="white">
          <a:xfrm>
            <a:off x="6718210" y="4612693"/>
            <a:ext cx="1123138" cy="842400"/>
          </a:xfrm>
          <a:prstGeom prst="rect">
            <a:avLst/>
          </a:prstGeom>
          <a:ln w="3175">
            <a:solidFill>
              <a:schemeClr val="lt2">
                <a:lumMod val="60000"/>
                <a:lumOff val="40000"/>
              </a:schemeClr>
            </a:solidFill>
            <a:headEnd type="none"/>
            <a:tailEnd type="none"/>
          </a:ln>
        </p:spPr>
      </p:pic>
      <p:sp>
        <p:nvSpPr>
          <p:cNvPr id="17" name="Rectangle 16"/>
          <p:cNvSpPr>
            <a:spLocks/>
          </p:cNvSpPr>
          <p:nvPr userDrawn="1"/>
        </p:nvSpPr>
        <p:spPr bwMode="white">
          <a:xfrm>
            <a:off x="405925" y="1584823"/>
            <a:ext cx="8229600" cy="3874907"/>
          </a:xfrm>
          <a:prstGeom prst="rect">
            <a:avLst/>
          </a:prstGeom>
          <a:ln>
            <a:headEnd type="none"/>
            <a:tailEnd type="none"/>
          </a:ln>
        </p:spPr>
        <p:txBody>
          <a:bodyPr wrap="square" lIns="0" rIns="0">
            <a:spAutoFit/>
          </a:bodyPr>
          <a:lstStyle/>
          <a:p>
            <a:pPr marL="0" indent="0" algn="l" defTabSz="914400" rtl="0">
              <a:lnSpc>
                <a:spcPct val="95000"/>
              </a:lnSpc>
              <a:spcBef>
                <a:spcPts val="1200"/>
              </a:spcBef>
              <a:spcAft>
                <a:spcPts val="0"/>
              </a:spcAft>
              <a:buClrTx/>
              <a:buSzTx/>
              <a:buFont typeface="Arial"/>
              <a:buNone/>
              <a:tabLst/>
            </a:pPr>
            <a:r>
              <a:rPr lang="en-CA" sz="1400" b="1" i="0" kern="1200">
                <a:ln>
                  <a:noFill/>
                </a:ln>
                <a:solidFill>
                  <a:srgbClr val="000000"/>
                </a:solidFill>
                <a:effectLst/>
                <a:uLnTx/>
                <a:uFillTx/>
                <a:latin typeface="+mn-lt"/>
                <a:ea typeface="+mn-ea"/>
                <a:cs typeface="+mn-cs"/>
              </a:rPr>
              <a:t>A few recommendations: </a:t>
            </a:r>
          </a:p>
          <a:p>
            <a:pPr marL="228600" indent="-228600" algn="l" defTabSz="914400" rtl="0">
              <a:lnSpc>
                <a:spcPct val="95000"/>
              </a:lnSpc>
              <a:spcBef>
                <a:spcPts val="1200"/>
              </a:spcBef>
              <a:spcAft>
                <a:spcPts val="0"/>
              </a:spcAft>
              <a:buClrTx/>
              <a:buSzPct val="115000"/>
              <a:buFont typeface="Arial"/>
              <a:buChar char="•"/>
              <a:tabLst/>
            </a:pPr>
            <a:r>
              <a:rPr lang="en-CA" sz="1400" b="0" i="0" kern="1200">
                <a:ln>
                  <a:noFill/>
                </a:ln>
                <a:solidFill>
                  <a:srgbClr val="000000"/>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lang="en-CA" sz="1400" b="0" i="0" kern="1200">
              <a:ln>
                <a:noFill/>
              </a:ln>
              <a:solidFill>
                <a:schemeClr val="tx1"/>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15000"/>
              <a:buFont typeface="Arial"/>
              <a:buChar char="•"/>
              <a:tabLst/>
            </a:pPr>
            <a:r>
              <a:rPr lang="en-CA" sz="1400" b="0" i="0" kern="1200">
                <a:ln>
                  <a:noFill/>
                </a:ln>
                <a:solidFill>
                  <a:srgbClr val="000000"/>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lang="en-CA" sz="1400" b="0" i="0" kern="1200">
              <a:ln>
                <a:noFill/>
              </a:ln>
              <a:solidFill>
                <a:schemeClr val="bg1"/>
              </a:solidFill>
              <a:effectLst/>
              <a:uLnTx/>
              <a:uFillTx/>
              <a:latin typeface="Arial"/>
              <a:ea typeface="+mn-ea"/>
              <a:cs typeface="+mn-cs"/>
            </a:endParaRPr>
          </a:p>
          <a:p>
            <a:pPr marL="228600" indent="-228600" algn="l" defTabSz="914400" rtl="0">
              <a:lnSpc>
                <a:spcPct val="100000"/>
              </a:lnSpc>
              <a:spcBef>
                <a:spcPts val="1200"/>
              </a:spcBef>
              <a:spcAft>
                <a:spcPts val="0"/>
              </a:spcAft>
              <a:buClrTx/>
              <a:buSzPct val="100000"/>
              <a:buFont typeface="Arial"/>
              <a:buChar char="•"/>
              <a:tabLst/>
            </a:pPr>
            <a:endParaRPr lang="en-CA" sz="2800" b="0" i="0" kern="1200">
              <a:ln>
                <a:noFill/>
              </a:ln>
              <a:solidFill>
                <a:srgbClr val="000000"/>
              </a:solidFill>
              <a:effectLst/>
              <a:uLnTx/>
              <a:uFillTx/>
              <a:latin typeface="+mn-lt"/>
              <a:ea typeface="+mn-ea"/>
              <a:cs typeface="+mn-cs"/>
            </a:endParaRPr>
          </a:p>
          <a:p>
            <a:pPr marL="0" indent="0" algn="l" defTabSz="914400" rtl="0">
              <a:lnSpc>
                <a:spcPct val="100000"/>
              </a:lnSpc>
              <a:spcBef>
                <a:spcPts val="1200"/>
              </a:spcBef>
              <a:spcAft>
                <a:spcPts val="0"/>
              </a:spcAft>
              <a:buClrTx/>
              <a:buSzPct val="100000"/>
              <a:buFont typeface="Arial"/>
              <a:buNone/>
              <a:tabLst/>
            </a:pPr>
            <a:endParaRPr lang="en-CA" sz="3600" b="0" i="0" kern="1200">
              <a:ln>
                <a:noFill/>
              </a:ln>
              <a:solidFill>
                <a:srgbClr val="000000"/>
              </a:solidFill>
              <a:effectLst/>
              <a:uLnTx/>
              <a:uFillTx/>
              <a:latin typeface="+mn-lt"/>
              <a:ea typeface="+mn-ea"/>
              <a:cs typeface="+mn-cs"/>
            </a:endParaRPr>
          </a:p>
          <a:p>
            <a:pPr marL="0" indent="0" algn="l" defTabSz="914400" rtl="0">
              <a:lnSpc>
                <a:spcPct val="100000"/>
              </a:lnSpc>
              <a:spcBef>
                <a:spcPts val="1200"/>
              </a:spcBef>
              <a:spcAft>
                <a:spcPts val="0"/>
              </a:spcAft>
              <a:buClrTx/>
              <a:buSzPct val="100000"/>
              <a:buFont typeface="Arial"/>
              <a:buNone/>
              <a:tabLst/>
            </a:pPr>
            <a:r>
              <a:rPr lang="en-CA" sz="1400" b="1" i="0" kern="1200">
                <a:ln>
                  <a:noFill/>
                </a:ln>
                <a:solidFill>
                  <a:srgbClr val="000000"/>
                </a:solidFill>
                <a:effectLst/>
                <a:uLnTx/>
                <a:uFillTx/>
                <a:latin typeface="+mn-lt"/>
                <a:ea typeface="+mn-ea"/>
                <a:cs typeface="+mn-cs"/>
              </a:rPr>
              <a:t>If you have any questions or concerns, </a:t>
            </a:r>
            <a:br>
              <a:rPr lang="en-CA" sz="1400" b="1" i="0" kern="1200">
                <a:ln>
                  <a:noFill/>
                </a:ln>
                <a:solidFill>
                  <a:srgbClr val="000000"/>
                </a:solidFill>
                <a:effectLst/>
                <a:uLnTx/>
                <a:uFillTx/>
                <a:latin typeface="+mn-lt"/>
                <a:ea typeface="+mn-ea"/>
                <a:cs typeface="+mn-cs"/>
              </a:rPr>
            </a:br>
            <a:r>
              <a:rPr lang="en-CA" sz="1400" b="1" i="0" kern="1200">
                <a:ln>
                  <a:noFill/>
                </a:ln>
                <a:solidFill>
                  <a:srgbClr val="000000"/>
                </a:solidFill>
                <a:effectLst/>
                <a:uLnTx/>
                <a:uFillTx/>
                <a:latin typeface="+mn-lt"/>
                <a:ea typeface="+mn-ea"/>
                <a:cs typeface="+mn-cs"/>
              </a:rPr>
              <a:t>please email us at brand@manulife.com.</a:t>
            </a:r>
          </a:p>
          <a:p>
            <a:pPr marL="228600" indent="-228600" algn="l" defTabSz="914400" rtl="0">
              <a:lnSpc>
                <a:spcPct val="100000"/>
              </a:lnSpc>
              <a:spcBef>
                <a:spcPts val="1200"/>
              </a:spcBef>
              <a:spcAft>
                <a:spcPts val="0"/>
              </a:spcAft>
              <a:buClrTx/>
              <a:buSzPct val="100000"/>
              <a:buFont typeface="Arial"/>
              <a:buChar char="•"/>
              <a:tabLst/>
            </a:pPr>
            <a:endParaRPr lang="en-CA" sz="1400" b="0" i="0" kern="1200">
              <a:ln>
                <a:noFill/>
              </a:ln>
              <a:solidFill>
                <a:srgbClr val="000000"/>
              </a:solidFill>
              <a:effectLst/>
              <a:uLnTx/>
              <a:uFillTx/>
              <a:latin typeface="+mn-lt"/>
              <a:ea typeface="+mn-ea"/>
              <a:cs typeface="+mn-cs"/>
            </a:endParaRPr>
          </a:p>
        </p:txBody>
      </p:sp>
      <p:sp>
        <p:nvSpPr>
          <p:cNvPr id="15" name="Rectangle 14"/>
          <p:cNvSpPr>
            <a:spLocks/>
          </p:cNvSpPr>
          <p:nvPr userDrawn="1"/>
        </p:nvSpPr>
        <p:spPr bwMode="white">
          <a:xfrm>
            <a:off x="388832" y="950979"/>
            <a:ext cx="8359312" cy="400110"/>
          </a:xfrm>
          <a:prstGeom prst="rect">
            <a:avLst/>
          </a:prstGeom>
          <a:ln>
            <a:headEnd type="none"/>
            <a:tailEnd type="none"/>
          </a:ln>
        </p:spPr>
        <p:txBody>
          <a:bodyPr wrap="square" lIns="0" rIns="0">
            <a:spAutoFit/>
          </a:bodyPr>
          <a:lstStyle/>
          <a:p>
            <a:pPr defTabSz="914400"/>
            <a:r>
              <a:rPr lang="en-US" sz="2000" b="1" i="0" kern="1200">
                <a:ln>
                  <a:noFill/>
                </a:ln>
                <a:solidFill>
                  <a:srgbClr val="000000"/>
                </a:solidFill>
                <a:effectLst/>
                <a:uLnTx/>
                <a:uFillTx/>
                <a:latin typeface="+mn-lt"/>
                <a:ea typeface="+mj-ea"/>
                <a:cs typeface="+mj-cs"/>
              </a:rPr>
              <a:t>Getting Started – </a:t>
            </a:r>
            <a:r>
              <a:rPr lang="en-US" sz="2000" b="1" i="0" kern="1200">
                <a:ln>
                  <a:noFill/>
                </a:ln>
                <a:solidFill>
                  <a:srgbClr val="000000"/>
                </a:solidFill>
                <a:effectLst/>
                <a:uLnTx/>
                <a:uFillTx/>
                <a:latin typeface="+mn-lt"/>
                <a:ea typeface="+mn-ea"/>
                <a:cs typeface="+mn-cs"/>
              </a:rPr>
              <a:t>Official John Hancock Template</a:t>
            </a:r>
            <a:endParaRPr lang="en-CA" sz="1600"/>
          </a:p>
        </p:txBody>
      </p:sp>
      <p:sp>
        <p:nvSpPr>
          <p:cNvPr id="2" name="Date Placeholder 1"/>
          <p:cNvSpPr>
            <a:spLocks noGrp="1"/>
          </p:cNvSpPr>
          <p:nvPr userDrawn="1">
            <p:ph type="dt" sz="half" idx="10"/>
          </p:nvPr>
        </p:nvSpPr>
        <p:spPr bwMode="white">
          <a:ln>
            <a:headEnd type="none"/>
            <a:tailEnd type="none"/>
          </a:ln>
        </p:spPr>
        <p:txBody>
          <a:bodyPr wrap="square"/>
          <a:lstStyle/>
          <a:p>
            <a:fld id="{61A4BEF5-9A05-4D20-83E5-233E87403DC0}" type="datetime4">
              <a:rPr lang="en-CA" dirty="0"/>
              <a:t>July 11, 2025</a:t>
            </a:fld>
            <a:endParaRPr/>
          </a:p>
        </p:txBody>
      </p:sp>
      <p:sp>
        <p:nvSpPr>
          <p:cNvPr id="3" name="Footer Placeholder 2"/>
          <p:cNvSpPr>
            <a:spLocks noGrp="1"/>
          </p:cNvSpPr>
          <p:nvPr userDrawn="1">
            <p:ph type="ftr" sz="quarter" idx="11"/>
          </p:nvPr>
        </p:nvSpPr>
        <p:spPr bwMode="white">
          <a:ln>
            <a:headEnd type="none"/>
            <a:tailEnd type="none"/>
          </a:ln>
        </p:spPr>
        <p:txBody>
          <a:bodyPr wrap="square"/>
          <a:lstStyle/>
          <a:p>
            <a:endParaRPr/>
          </a:p>
        </p:txBody>
      </p:sp>
      <p:sp>
        <p:nvSpPr>
          <p:cNvPr id="4" name="Slide Number Placeholder 3"/>
          <p:cNvSpPr>
            <a:spLocks noGrp="1"/>
          </p:cNvSpPr>
          <p:nvPr userDrawn="1">
            <p:ph type="sldNum" sz="quarter" idx="12"/>
          </p:nvPr>
        </p:nvSpPr>
        <p:spPr bwMode="white">
          <a:ln>
            <a:headEnd type="none"/>
            <a:tailEnd type="none"/>
          </a:ln>
        </p:spPr>
        <p:txBody>
          <a:bodyPr wrap="square"/>
          <a:lstStyle/>
          <a:p>
            <a:fld id="{BB333B34-C87C-402E-ABB0-13B7C9DEBBC4}" type="slidenum">
              <a:rPr dirty="0"/>
              <a:t>‹#›</a:t>
            </a:fld>
            <a:endParaRPr/>
          </a:p>
        </p:txBody>
      </p:sp>
      <p:sp>
        <p:nvSpPr>
          <p:cNvPr id="9" name="Rectangle 8"/>
          <p:cNvSpPr>
            <a:spLocks/>
          </p:cNvSpPr>
          <p:nvPr userDrawn="1"/>
        </p:nvSpPr>
        <p:spPr bwMode="white">
          <a:xfrm>
            <a:off x="397379" y="359681"/>
            <a:ext cx="2630528" cy="246221"/>
          </a:xfrm>
          <a:prstGeom prst="rect">
            <a:avLst/>
          </a:prstGeom>
          <a:ln>
            <a:headEnd type="none"/>
            <a:tailEnd type="none"/>
          </a:ln>
        </p:spPr>
        <p:txBody>
          <a:bodyPr wrap="none" lIns="0" rIns="0">
            <a:spAutoFit/>
          </a:bodyPr>
          <a:lstStyle/>
          <a:p>
            <a:pPr defTabSz="914400"/>
            <a:r>
              <a:rPr lang="en-US" sz="1000">
                <a:latin typeface="+mn-lt"/>
              </a:rPr>
              <a:t>For use with Microsoft Office PowerPoint 365</a:t>
            </a:r>
            <a:endParaRPr lang="en-US" sz="1000">
              <a:solidFill>
                <a:schemeClr val="bg1"/>
              </a:solidFill>
              <a:latin typeface="+mn-lt"/>
            </a:endParaRPr>
          </a:p>
        </p:txBody>
      </p:sp>
      <p:pic>
        <p:nvPicPr>
          <p:cNvPr id="26" name="Picture 25"/>
          <p:cNvPicPr>
            <a:picLocks noChangeAspect="1"/>
          </p:cNvPicPr>
          <p:nvPr/>
        </p:nvPicPr>
        <p:blipFill>
          <a:blip r:embed="rId3">
            <a:lum/>
          </a:blip>
          <a:srcRect/>
          <a:stretch>
            <a:fillRect/>
          </a:stretch>
        </p:blipFill>
        <p:spPr bwMode="white">
          <a:xfrm>
            <a:off x="6219486" y="4813375"/>
            <a:ext cx="1123138" cy="842400"/>
          </a:xfrm>
          <a:prstGeom prst="rect">
            <a:avLst/>
          </a:prstGeom>
          <a:ln w="3175">
            <a:solidFill>
              <a:schemeClr val="lt2">
                <a:lumMod val="60000"/>
                <a:lumOff val="40000"/>
              </a:schemeClr>
            </a:solidFill>
            <a:headEnd type="none"/>
            <a:tailEnd type="none"/>
          </a:ln>
        </p:spPr>
      </p:pic>
      <p:pic>
        <p:nvPicPr>
          <p:cNvPr id="32" name="Picture 31"/>
          <p:cNvPicPr>
            <a:picLocks noChangeAspect="1"/>
          </p:cNvPicPr>
          <p:nvPr/>
        </p:nvPicPr>
        <p:blipFill>
          <a:blip r:embed="rId4">
            <a:lum/>
          </a:blip>
          <a:srcRect/>
          <a:stretch>
            <a:fillRect/>
          </a:stretch>
        </p:blipFill>
        <p:spPr bwMode="white">
          <a:xfrm>
            <a:off x="5676525" y="5083923"/>
            <a:ext cx="1123138" cy="842400"/>
          </a:xfrm>
          <a:prstGeom prst="rect">
            <a:avLst/>
          </a:prstGeom>
          <a:ln w="3175">
            <a:solidFill>
              <a:schemeClr val="lt2">
                <a:lumMod val="60000"/>
                <a:lumOff val="40000"/>
              </a:schemeClr>
            </a:solidFill>
            <a:headEnd type="none"/>
            <a:tailEnd type="none"/>
          </a:ln>
        </p:spPr>
      </p:pic>
      <p:pic>
        <p:nvPicPr>
          <p:cNvPr id="34" name="Picture 33"/>
          <p:cNvPicPr>
            <a:picLocks noChangeAspect="1"/>
          </p:cNvPicPr>
          <p:nvPr/>
        </p:nvPicPr>
        <p:blipFill>
          <a:blip r:embed="rId5">
            <a:lum/>
          </a:blip>
          <a:srcRect/>
          <a:stretch>
            <a:fillRect/>
          </a:stretch>
        </p:blipFill>
        <p:spPr bwMode="white">
          <a:xfrm>
            <a:off x="5118931" y="5364885"/>
            <a:ext cx="1123138" cy="842400"/>
          </a:xfrm>
          <a:prstGeom prst="rect">
            <a:avLst/>
          </a:prstGeom>
          <a:ln w="3175">
            <a:solidFill>
              <a:schemeClr val="lt2">
                <a:lumMod val="60000"/>
                <a:lumOff val="40000"/>
              </a:schemeClr>
            </a:solidFill>
            <a:headEnd type="none"/>
            <a:tailEnd type="none"/>
          </a:ln>
        </p:spPr>
      </p:pic>
      <p:pic>
        <p:nvPicPr>
          <p:cNvPr id="36" name="Picture 35"/>
          <p:cNvPicPr>
            <a:picLocks noChangeAspect="1"/>
          </p:cNvPicPr>
          <p:nvPr/>
        </p:nvPicPr>
        <p:blipFill>
          <a:blip r:embed="rId6">
            <a:lum/>
          </a:blip>
          <a:srcRect/>
          <a:stretch>
            <a:fillRect/>
          </a:stretch>
        </p:blipFill>
        <p:spPr bwMode="white">
          <a:xfrm>
            <a:off x="6199467" y="3600268"/>
            <a:ext cx="1123138" cy="842400"/>
          </a:xfrm>
          <a:prstGeom prst="rect">
            <a:avLst/>
          </a:prstGeom>
          <a:ln w="3175">
            <a:solidFill>
              <a:schemeClr val="lt2">
                <a:lumMod val="60000"/>
                <a:lumOff val="40000"/>
              </a:schemeClr>
            </a:solidFill>
            <a:headEnd type="none"/>
            <a:tailEnd type="none"/>
          </a:ln>
        </p:spPr>
      </p:pic>
      <p:pic>
        <p:nvPicPr>
          <p:cNvPr id="40" name="Picture 39"/>
          <p:cNvPicPr>
            <a:picLocks noChangeAspect="1"/>
          </p:cNvPicPr>
          <p:nvPr/>
        </p:nvPicPr>
        <p:blipFill>
          <a:blip r:embed="rId7">
            <a:lum/>
          </a:blip>
          <a:srcRect/>
          <a:stretch>
            <a:fillRect/>
          </a:stretch>
        </p:blipFill>
        <p:spPr bwMode="white">
          <a:xfrm>
            <a:off x="5655112" y="3840015"/>
            <a:ext cx="1123138" cy="842400"/>
          </a:xfrm>
          <a:prstGeom prst="rect">
            <a:avLst/>
          </a:prstGeom>
          <a:ln w="3175">
            <a:solidFill>
              <a:schemeClr val="lt2">
                <a:lumMod val="60000"/>
                <a:lumOff val="40000"/>
              </a:schemeClr>
            </a:solidFill>
            <a:headEnd type="none"/>
            <a:tailEnd type="none"/>
          </a:ln>
        </p:spPr>
      </p:pic>
      <p:pic>
        <p:nvPicPr>
          <p:cNvPr id="42" name="Picture 41"/>
          <p:cNvPicPr>
            <a:picLocks noChangeAspect="1"/>
          </p:cNvPicPr>
          <p:nvPr/>
        </p:nvPicPr>
        <p:blipFill>
          <a:blip r:embed="rId8">
            <a:lum/>
          </a:blip>
          <a:srcRect/>
          <a:stretch>
            <a:fillRect/>
          </a:stretch>
        </p:blipFill>
        <p:spPr bwMode="white">
          <a:xfrm>
            <a:off x="5104949" y="4114046"/>
            <a:ext cx="1123138" cy="842400"/>
          </a:xfrm>
          <a:prstGeom prst="rect">
            <a:avLst/>
          </a:prstGeom>
          <a:ln w="3175">
            <a:solidFill>
              <a:schemeClr val="lt2">
                <a:lumMod val="60000"/>
                <a:lumOff val="40000"/>
              </a:schemeClr>
            </a:solidFill>
            <a:headEnd type="none"/>
            <a:tailEnd type="none"/>
          </a:ln>
        </p:spPr>
      </p:pic>
      <p:pic>
        <p:nvPicPr>
          <p:cNvPr id="44" name="Picture 43"/>
          <p:cNvPicPr>
            <a:picLocks noChangeAspect="1"/>
          </p:cNvPicPr>
          <p:nvPr/>
        </p:nvPicPr>
        <p:blipFill>
          <a:blip r:embed="rId9">
            <a:lum/>
          </a:blip>
          <a:srcRect/>
          <a:stretch>
            <a:fillRect/>
          </a:stretch>
        </p:blipFill>
        <p:spPr bwMode="white">
          <a:xfrm>
            <a:off x="4549084" y="4375004"/>
            <a:ext cx="1123138" cy="842400"/>
          </a:xfrm>
          <a:prstGeom prst="rect">
            <a:avLst/>
          </a:prstGeom>
          <a:ln w="3175">
            <a:solidFill>
              <a:schemeClr val="lt2">
                <a:lumMod val="60000"/>
                <a:lumOff val="40000"/>
              </a:schemeClr>
            </a:solidFill>
            <a:headEnd type="none"/>
            <a:tailEnd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Getting started 2">
    <p:spTree>
      <p:nvGrpSpPr>
        <p:cNvPr id="1" name=""/>
        <p:cNvGrpSpPr/>
        <p:nvPr/>
      </p:nvGrpSpPr>
      <p:grpSpPr>
        <a:xfrm>
          <a:off x="0" y="0"/>
          <a:ext cx="0" cy="0"/>
          <a:chOff x="0" y="0"/>
          <a:chExt cx="0" cy="0"/>
        </a:xfrm>
      </p:grpSpPr>
      <p:sp>
        <p:nvSpPr>
          <p:cNvPr id="17" name="Rectangle 16"/>
          <p:cNvSpPr>
            <a:spLocks/>
          </p:cNvSpPr>
          <p:nvPr userDrawn="1"/>
        </p:nvSpPr>
        <p:spPr bwMode="white">
          <a:xfrm>
            <a:off x="307561" y="1576406"/>
            <a:ext cx="4065715" cy="1577355"/>
          </a:xfrm>
          <a:prstGeom prst="rect">
            <a:avLst/>
          </a:prstGeom>
          <a:ln>
            <a:headEnd type="none"/>
            <a:tailEnd type="none"/>
          </a:ln>
        </p:spPr>
        <p:txBody>
          <a:bodyPr wrap="square">
            <a:spAutoFit/>
          </a:bodyPr>
          <a:lstStyle/>
          <a:p>
            <a:pPr marL="0" indent="0" defTabSz="914400">
              <a:lnSpc>
                <a:spcPct val="95000"/>
              </a:lnSpc>
              <a:spcBef>
                <a:spcPts val="1200"/>
              </a:spcBef>
              <a:buNone/>
            </a:pPr>
            <a:r>
              <a:rPr lang="en-US" sz="1400" b="1"/>
              <a:t>To insert a new slide</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Click the bottom of the New Slide button on the Home tab.</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Choose a layout from the gallery.</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Add content using </a:t>
            </a:r>
            <a:r>
              <a:rPr lang="en-US" sz="1400"/>
              <a:t>the default boxes provided.</a:t>
            </a:r>
          </a:p>
        </p:txBody>
      </p:sp>
      <p:sp>
        <p:nvSpPr>
          <p:cNvPr id="15" name="Rectangle 14"/>
          <p:cNvSpPr>
            <a:spLocks/>
          </p:cNvSpPr>
          <p:nvPr userDrawn="1"/>
        </p:nvSpPr>
        <p:spPr bwMode="white">
          <a:xfrm>
            <a:off x="307562" y="950979"/>
            <a:ext cx="5836649" cy="400110"/>
          </a:xfrm>
          <a:prstGeom prst="rect">
            <a:avLst/>
          </a:prstGeom>
          <a:ln>
            <a:headEnd type="none"/>
            <a:tailEnd type="none"/>
          </a:ln>
        </p:spPr>
        <p:txBody>
          <a:bodyPr wrap="square">
            <a:spAutoFit/>
          </a:bodyPr>
          <a:lstStyle/>
          <a:p>
            <a:pPr defTabSz="914400"/>
            <a:r>
              <a:rPr lang="en-US" sz="2000" b="1" i="0" kern="1200">
                <a:ln>
                  <a:noFill/>
                </a:ln>
                <a:solidFill>
                  <a:srgbClr val="000000"/>
                </a:solidFill>
                <a:effectLst/>
                <a:uLnTx/>
                <a:uFillTx/>
                <a:latin typeface="+mn-lt"/>
                <a:ea typeface="+mj-ea"/>
                <a:cs typeface="+mj-cs"/>
              </a:rPr>
              <a:t>To Insert or Change a Slide</a:t>
            </a:r>
            <a:endParaRPr lang="en-CA" sz="1600"/>
          </a:p>
        </p:txBody>
      </p:sp>
      <p:sp>
        <p:nvSpPr>
          <p:cNvPr id="2" name="Date Placeholder 1"/>
          <p:cNvSpPr>
            <a:spLocks noGrp="1"/>
          </p:cNvSpPr>
          <p:nvPr>
            <p:ph type="dt" sz="half" idx="10"/>
          </p:nvPr>
        </p:nvSpPr>
        <p:spPr bwMode="white">
          <a:ln>
            <a:headEnd type="none"/>
            <a:tailEnd type="none"/>
          </a:ln>
        </p:spPr>
        <p:txBody>
          <a:bodyPr wrap="square"/>
          <a:lstStyle/>
          <a:p>
            <a:fld id="{9C607C0D-E009-46A8-9602-4C9F4E3543F3}" type="datetime4">
              <a:rPr lang="en-CA" dirty="0"/>
              <a:t>July 11, 2025</a:t>
            </a:fld>
            <a:endParaRPr/>
          </a:p>
        </p:txBody>
      </p:sp>
      <p:sp>
        <p:nvSpPr>
          <p:cNvPr id="3" name="Footer Placeholder 2"/>
          <p:cNvSpPr>
            <a:spLocks noGrp="1"/>
          </p:cNvSpPr>
          <p:nvPr>
            <p:ph type="ftr" sz="quarter" idx="11"/>
          </p:nvPr>
        </p:nvSpPr>
        <p:spPr bwMode="white">
          <a:ln>
            <a:headEnd type="none"/>
            <a:tailEnd type="none"/>
          </a:ln>
        </p:spPr>
        <p:txBody>
          <a:bodyPr wrap="square"/>
          <a:lstStyle/>
          <a:p>
            <a:endParaRPr/>
          </a:p>
        </p:txBody>
      </p:sp>
      <p:sp>
        <p:nvSpPr>
          <p:cNvPr id="4" name="Slide Number Placeholder 3"/>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
        <p:nvSpPr>
          <p:cNvPr id="16" name="Rectangle 15"/>
          <p:cNvSpPr>
            <a:spLocks/>
          </p:cNvSpPr>
          <p:nvPr userDrawn="1"/>
        </p:nvSpPr>
        <p:spPr bwMode="white">
          <a:xfrm>
            <a:off x="397379" y="359681"/>
            <a:ext cx="2630528" cy="246221"/>
          </a:xfrm>
          <a:prstGeom prst="rect">
            <a:avLst/>
          </a:prstGeom>
          <a:ln>
            <a:headEnd type="none"/>
            <a:tailEnd type="none"/>
          </a:ln>
        </p:spPr>
        <p:txBody>
          <a:bodyPr wrap="none" lIns="0" rIns="0">
            <a:spAutoFit/>
          </a:bodyPr>
          <a:lstStyle/>
          <a:p>
            <a:pPr defTabSz="914400"/>
            <a:r>
              <a:rPr lang="en-US" sz="1000">
                <a:latin typeface="+mn-lt"/>
              </a:rPr>
              <a:t>For use with Microsoft Office PowerPoint 365</a:t>
            </a:r>
            <a:endParaRPr lang="en-US" sz="1000">
              <a:solidFill>
                <a:schemeClr val="bg1"/>
              </a:solidFill>
              <a:latin typeface="+mn-lt"/>
            </a:endParaRPr>
          </a:p>
        </p:txBody>
      </p:sp>
      <p:sp>
        <p:nvSpPr>
          <p:cNvPr id="19" name="Rectangle 18"/>
          <p:cNvSpPr>
            <a:spLocks/>
          </p:cNvSpPr>
          <p:nvPr userDrawn="1"/>
        </p:nvSpPr>
        <p:spPr bwMode="white">
          <a:xfrm>
            <a:off x="4710896" y="1576406"/>
            <a:ext cx="4065720" cy="1731243"/>
          </a:xfrm>
          <a:prstGeom prst="rect">
            <a:avLst/>
          </a:prstGeom>
          <a:ln>
            <a:headEnd type="none"/>
            <a:tailEnd type="none"/>
          </a:ln>
        </p:spPr>
        <p:txBody>
          <a:bodyPr wrap="square">
            <a:spAutoFit/>
          </a:bodyPr>
          <a:lstStyle/>
          <a:p>
            <a:pPr marL="0" indent="0" defTabSz="914400">
              <a:lnSpc>
                <a:spcPct val="95000"/>
              </a:lnSpc>
              <a:spcBef>
                <a:spcPts val="1200"/>
              </a:spcBef>
              <a:buNone/>
            </a:pPr>
            <a:r>
              <a:rPr lang="en-US" sz="1400" b="1"/>
              <a:t>To change the layout of an existing slide </a:t>
            </a:r>
          </a:p>
          <a:p>
            <a:pPr marL="228600" indent="-228600" algn="l" defTabSz="914400" rtl="0">
              <a:lnSpc>
                <a:spcPct val="95000"/>
              </a:lnSpc>
              <a:spcBef>
                <a:spcPts val="1200"/>
              </a:spcBef>
              <a:spcAft>
                <a:spcPts val="0"/>
              </a:spcAft>
              <a:buClrTx/>
              <a:buSzPct val="115000"/>
              <a:buFont typeface="Arial"/>
              <a:buChar char="•"/>
              <a:tabLst/>
            </a:pPr>
            <a:r>
              <a:rPr lang="en-US" sz="1400"/>
              <a:t>Go </a:t>
            </a:r>
            <a:r>
              <a:rPr lang="en-US" sz="1400" b="0" i="0" kern="1200">
                <a:ln>
                  <a:noFill/>
                </a:ln>
                <a:solidFill>
                  <a:srgbClr val="000000"/>
                </a:solidFill>
                <a:effectLst/>
                <a:uLnTx/>
                <a:uFillTx/>
                <a:latin typeface="+mn-lt"/>
                <a:ea typeface="+mn-ea"/>
                <a:cs typeface="+mn-cs"/>
              </a:rPr>
              <a:t>to the slide you want to change.</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Select Layout on the Home tab.</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Choose a new layout from the gallery.</a:t>
            </a:r>
          </a:p>
          <a:p>
            <a:pPr marL="228600" indent="-228600" algn="l" defTabSz="914400" rtl="0">
              <a:lnSpc>
                <a:spcPct val="95000"/>
              </a:lnSpc>
              <a:spcBef>
                <a:spcPts val="1200"/>
              </a:spcBef>
              <a:spcAft>
                <a:spcPts val="0"/>
              </a:spcAft>
              <a:buClrTx/>
              <a:buSzPct val="115000"/>
              <a:buFont typeface="Arial"/>
              <a:buChar char="•"/>
              <a:tabLst/>
            </a:pPr>
            <a:r>
              <a:rPr lang="en-US" sz="1400" b="0" i="0" kern="1200">
                <a:ln>
                  <a:noFill/>
                </a:ln>
                <a:solidFill>
                  <a:srgbClr val="000000"/>
                </a:solidFill>
                <a:effectLst/>
                <a:uLnTx/>
                <a:uFillTx/>
                <a:latin typeface="+mn-lt"/>
                <a:ea typeface="+mn-ea"/>
                <a:cs typeface="+mn-cs"/>
              </a:rPr>
              <a:t>Add content </a:t>
            </a:r>
            <a:r>
              <a:rPr lang="en-US" sz="1400"/>
              <a:t>using the default boxes provided.</a:t>
            </a:r>
          </a:p>
        </p:txBody>
      </p:sp>
      <p:cxnSp>
        <p:nvCxnSpPr>
          <p:cNvPr id="13" name="Straight Connector 12"/>
          <p:cNvCxnSpPr/>
          <p:nvPr/>
        </p:nvCxnSpPr>
        <p:spPr bwMode="white">
          <a:xfrm>
            <a:off x="4572000" y="1655840"/>
            <a:ext cx="0" cy="3892832"/>
          </a:xfrm>
          <a:prstGeom prst="line">
            <a:avLst/>
          </a:prstGeom>
          <a:noFill/>
          <a:ln w="12700" cap="flat">
            <a:solidFill>
              <a:schemeClr val="dk1"/>
            </a:solidFill>
            <a:prstDash val="solid"/>
            <a:miter/>
            <a:headEnd type="none"/>
            <a:tailEnd type="none"/>
          </a:ln>
          <a:effectLst/>
          <a:sp3d/>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a:blip r:embed="rId2">
            <a:lum/>
          </a:blip>
          <a:srcRect/>
          <a:stretch>
            <a:fillRect/>
          </a:stretch>
        </p:blipFill>
        <p:spPr bwMode="white">
          <a:xfrm>
            <a:off x="4809145" y="3722382"/>
            <a:ext cx="2787445" cy="1645920"/>
          </a:xfrm>
          <a:prstGeom prst="rect">
            <a:avLst/>
          </a:prstGeom>
          <a:ln w="3175">
            <a:solidFill>
              <a:schemeClr val="lt2">
                <a:lumMod val="60000"/>
                <a:lumOff val="40000"/>
              </a:schemeClr>
            </a:solidFill>
            <a:headEnd type="none"/>
            <a:tailEnd type="none"/>
          </a:ln>
        </p:spPr>
      </p:pic>
      <p:pic>
        <p:nvPicPr>
          <p:cNvPr id="7" name="Picture 6"/>
          <p:cNvPicPr>
            <a:picLocks noChangeAspect="1"/>
          </p:cNvPicPr>
          <p:nvPr/>
        </p:nvPicPr>
        <p:blipFill>
          <a:blip r:embed="rId3">
            <a:lum/>
          </a:blip>
          <a:srcRect/>
          <a:stretch>
            <a:fillRect/>
          </a:stretch>
        </p:blipFill>
        <p:spPr bwMode="white">
          <a:xfrm>
            <a:off x="423017" y="3722382"/>
            <a:ext cx="2538848" cy="1645920"/>
          </a:xfrm>
          <a:prstGeom prst="rect">
            <a:avLst/>
          </a:prstGeom>
          <a:ln w="3175">
            <a:solidFill>
              <a:schemeClr val="lt2">
                <a:lumMod val="60000"/>
                <a:lumOff val="40000"/>
              </a:schemeClr>
            </a:solidFill>
            <a:headEnd type="none"/>
            <a:tailEnd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Getting started 3">
    <p:spTree>
      <p:nvGrpSpPr>
        <p:cNvPr id="1" name=""/>
        <p:cNvGrpSpPr/>
        <p:nvPr/>
      </p:nvGrpSpPr>
      <p:grpSpPr>
        <a:xfrm>
          <a:off x="0" y="0"/>
          <a:ext cx="0" cy="0"/>
          <a:chOff x="0" y="0"/>
          <a:chExt cx="0" cy="0"/>
        </a:xfrm>
      </p:grpSpPr>
      <p:sp>
        <p:nvSpPr>
          <p:cNvPr id="26" name="Content Placeholder 3"/>
          <p:cNvSpPr txBox="1">
            <a:spLocks noChangeArrowheads="1"/>
          </p:cNvSpPr>
          <p:nvPr userDrawn="1"/>
        </p:nvSpPr>
        <p:spPr bwMode="white">
          <a:xfrm>
            <a:off x="397379" y="5038127"/>
            <a:ext cx="5744339" cy="996914"/>
          </a:xfrm>
          <a:prstGeom prst="rect">
            <a:avLst/>
          </a:prstGeom>
          <a:ln>
            <a:headEnd type="none"/>
            <a:tailEnd type="none"/>
          </a:ln>
        </p:spPr>
        <p:txBody>
          <a:bodyPr wrap="square" lIns="0" tIns="0" rIns="0" bIns="0">
            <a:noAutofit/>
          </a:bodyPr>
          <a:lstStyle>
            <a:lvl1pPr marL="227013" indent="-227013" algn="l" defTabSz="914400" rtl="0">
              <a:lnSpc>
                <a:spcPct val="100000"/>
              </a:lnSpc>
              <a:spcBef>
                <a:spcPts val="2400"/>
              </a:spcBef>
              <a:buClr>
                <a:schemeClr val="dk1"/>
              </a:buClr>
              <a:buSzPct val="130000"/>
              <a:buFont typeface="Arial"/>
              <a:buChar char="•"/>
              <a:defRPr sz="2000" kern="1200" dirty="0">
                <a:solidFill>
                  <a:schemeClr val="tx1"/>
                </a:solidFill>
                <a:latin typeface="+mn-lt"/>
                <a:ea typeface="+mn-ea"/>
                <a:cs typeface="+mn-cs"/>
              </a:defRPr>
            </a:lvl1pPr>
            <a:lvl2pPr marL="576072" indent="-237744" algn="l" defTabSz="914400" rtl="0">
              <a:lnSpc>
                <a:spcPct val="100000"/>
              </a:lnSpc>
              <a:spcBef>
                <a:spcPts val="1800"/>
              </a:spcBef>
              <a:buClr>
                <a:schemeClr val="dk1"/>
              </a:buClr>
              <a:buSzPct val="130000"/>
              <a:buFont typeface="Arial"/>
              <a:buChar char="•"/>
              <a:defRPr sz="1800" kern="1200" dirty="0">
                <a:solidFill>
                  <a:schemeClr val="tx1"/>
                </a:solidFill>
                <a:latin typeface="+mn-lt"/>
                <a:ea typeface="+mn-ea"/>
                <a:cs typeface="+mn-cs"/>
              </a:defRPr>
            </a:lvl2pPr>
            <a:lvl3pPr marL="914400" indent="-228600" algn="l" defTabSz="914400" rtl="0">
              <a:lnSpc>
                <a:spcPct val="100000"/>
              </a:lnSpc>
              <a:spcBef>
                <a:spcPts val="1800"/>
              </a:spcBef>
              <a:buClr>
                <a:schemeClr val="dk1"/>
              </a:buClr>
              <a:buSzPct val="130000"/>
              <a:buFont typeface="Arial"/>
              <a:buChar char="•"/>
              <a:defRPr sz="1600" kern="1200" dirty="0">
                <a:solidFill>
                  <a:schemeClr val="tx1"/>
                </a:solidFill>
                <a:latin typeface="+mn-lt"/>
                <a:ea typeface="+mn-ea"/>
                <a:cs typeface="+mn-cs"/>
              </a:defRPr>
            </a:lvl3pPr>
            <a:lvl4pPr marL="1252728" indent="-237744" algn="l" defTabSz="914400" rtl="0">
              <a:lnSpc>
                <a:spcPct val="100000"/>
              </a:lnSpc>
              <a:spcBef>
                <a:spcPts val="1800"/>
              </a:spcBef>
              <a:buClr>
                <a:schemeClr val="dk1"/>
              </a:buClr>
              <a:buSzPct val="130000"/>
              <a:buFont typeface="Arial"/>
              <a:buChar char="•"/>
              <a:defRPr sz="1400" kern="1200" dirty="0">
                <a:solidFill>
                  <a:schemeClr val="tx1"/>
                </a:solidFill>
                <a:latin typeface="+mn-lt"/>
                <a:ea typeface="+mn-ea"/>
                <a:cs typeface="+mn-cs"/>
              </a:defRPr>
            </a:lvl4pPr>
            <a:lvl5pPr marL="1609344" indent="-228600" algn="l" defTabSz="914400" rtl="0">
              <a:lnSpc>
                <a:spcPct val="100000"/>
              </a:lnSpc>
              <a:spcBef>
                <a:spcPts val="1800"/>
              </a:spcBef>
              <a:buClr>
                <a:schemeClr val="dk1"/>
              </a:buClr>
              <a:buSzPct val="130000"/>
              <a:buFont typeface="Arial"/>
              <a:buChar char="•"/>
              <a:defRPr sz="1400" kern="1200" dirty="0">
                <a:solidFill>
                  <a:schemeClr val="tx1"/>
                </a:solidFill>
                <a:latin typeface="+mn-lt"/>
                <a:ea typeface="+mn-ea"/>
                <a:cs typeface="+mn-cs"/>
              </a:defRPr>
            </a:lvl5pPr>
            <a:lvl6pPr marL="1965960"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6pPr>
            <a:lvl7pPr marL="2322576"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7pPr>
            <a:lvl8pPr marL="2679192"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8pPr>
            <a:lvl9pPr marL="3035808"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9pPr>
          </a:lstStyle>
          <a:p>
            <a:pPr defTabSz="914400">
              <a:lnSpc>
                <a:spcPct val="95000"/>
              </a:lnSpc>
              <a:spcBef>
                <a:spcPts val="1200"/>
              </a:spcBef>
              <a:buSzPct val="115000"/>
            </a:pPr>
            <a:r>
              <a:rPr lang="en-US" sz="1200"/>
              <a:t>Primary colours Green and Blue may be used interchangeably across the organization.</a:t>
            </a:r>
          </a:p>
          <a:p>
            <a:pPr defTabSz="914400">
              <a:lnSpc>
                <a:spcPct val="95000"/>
              </a:lnSpc>
              <a:spcBef>
                <a:spcPts val="1200"/>
              </a:spcBef>
              <a:buSzPct val="115000"/>
            </a:pPr>
            <a:r>
              <a:rPr lang="en-US" sz="1200"/>
              <a:t>Text colour: use black or white reverse text.</a:t>
            </a:r>
          </a:p>
          <a:p>
            <a:pPr defTabSz="914400">
              <a:lnSpc>
                <a:spcPct val="95000"/>
              </a:lnSpc>
              <a:spcBef>
                <a:spcPts val="1200"/>
              </a:spcBef>
              <a:buSzPct val="115000"/>
            </a:pPr>
            <a:r>
              <a:rPr lang="en-US" sz="1200"/>
              <a:t>Charts and graphics only: use any of the primary or secondary colours provided.</a:t>
            </a:r>
          </a:p>
        </p:txBody>
      </p:sp>
      <p:cxnSp>
        <p:nvCxnSpPr>
          <p:cNvPr id="25" name="Straight Connector 24"/>
          <p:cNvCxnSpPr/>
          <p:nvPr/>
        </p:nvCxnSpPr>
        <p:spPr bwMode="white">
          <a:xfrm>
            <a:off x="6477000" y="1622705"/>
            <a:ext cx="0" cy="4412336"/>
          </a:xfrm>
          <a:prstGeom prst="line">
            <a:avLst/>
          </a:prstGeom>
          <a:noFill/>
          <a:ln w="12700" cap="flat">
            <a:solidFill>
              <a:schemeClr val="dk1"/>
            </a:solidFill>
            <a:prstDash val="solid"/>
            <a:miter/>
            <a:headEnd type="none"/>
            <a:tailEnd type="none"/>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bwMode="white">
          <a:ln>
            <a:headEnd type="none"/>
            <a:tailEnd type="none"/>
          </a:ln>
        </p:spPr>
        <p:txBody>
          <a:bodyPr wrap="square"/>
          <a:lstStyle/>
          <a:p>
            <a:fld id="{CF2A9D3C-3137-4F15-BA72-B988755605E7}" type="datetime4">
              <a:rPr lang="en-CA" dirty="0"/>
              <a:t>July 11, 2025</a:t>
            </a:fld>
            <a:endParaRPr/>
          </a:p>
        </p:txBody>
      </p:sp>
      <p:sp>
        <p:nvSpPr>
          <p:cNvPr id="3" name="Footer Placeholder 2"/>
          <p:cNvSpPr>
            <a:spLocks noGrp="1"/>
          </p:cNvSpPr>
          <p:nvPr>
            <p:ph type="ftr" sz="quarter" idx="11"/>
          </p:nvPr>
        </p:nvSpPr>
        <p:spPr bwMode="white">
          <a:ln>
            <a:headEnd type="none"/>
            <a:tailEnd type="none"/>
          </a:ln>
        </p:spPr>
        <p:txBody>
          <a:bodyPr wrap="square"/>
          <a:lstStyle/>
          <a:p>
            <a:endParaRPr/>
          </a:p>
        </p:txBody>
      </p:sp>
      <p:sp>
        <p:nvSpPr>
          <p:cNvPr id="4" name="Slide Number Placeholder 3"/>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
        <p:nvSpPr>
          <p:cNvPr id="27" name="Title 5"/>
          <p:cNvSpPr txBox="1">
            <a:spLocks noChangeArrowheads="1"/>
          </p:cNvSpPr>
          <p:nvPr userDrawn="1"/>
        </p:nvSpPr>
        <p:spPr bwMode="white">
          <a:xfrm>
            <a:off x="397380" y="1032065"/>
            <a:ext cx="3891038" cy="493140"/>
          </a:xfrm>
          <a:prstGeom prst="rect">
            <a:avLst/>
          </a:prstGeom>
          <a:ln>
            <a:headEnd type="none"/>
            <a:tailEnd type="none"/>
          </a:ln>
        </p:spPr>
        <p:txBody>
          <a:bodyPr wrap="square" lIns="0" tIns="0" rIns="0" bIns="0" anchor="t">
            <a:noAutofit/>
          </a:bodyPr>
          <a:lstStyle>
            <a:lvl1pPr algn="l" defTabSz="914400" rtl="0">
              <a:lnSpc>
                <a:spcPct val="90000"/>
              </a:lnSpc>
              <a:spcBef>
                <a:spcPct val="0"/>
              </a:spcBef>
              <a:buNone/>
              <a:defRPr sz="2400" b="0" kern="1200" dirty="0">
                <a:solidFill>
                  <a:schemeClr val="tx1"/>
                </a:solidFill>
                <a:latin typeface="+mj-lt"/>
                <a:ea typeface="+mj-ea"/>
                <a:cs typeface="+mj-cs"/>
              </a:defRPr>
            </a:lvl1pPr>
          </a:lstStyle>
          <a:p>
            <a:pPr defTabSz="914400"/>
            <a:r>
              <a:rPr lang="en-US" sz="2000" b="1"/>
              <a:t>Colours &amp; Images</a:t>
            </a:r>
          </a:p>
        </p:txBody>
      </p:sp>
      <p:sp>
        <p:nvSpPr>
          <p:cNvPr id="20" name="Content Placeholder 3"/>
          <p:cNvSpPr txBox="1">
            <a:spLocks noChangeArrowheads="1"/>
          </p:cNvSpPr>
          <p:nvPr userDrawn="1"/>
        </p:nvSpPr>
        <p:spPr bwMode="white">
          <a:xfrm>
            <a:off x="6755137" y="1622705"/>
            <a:ext cx="2023481" cy="4927319"/>
          </a:xfrm>
          <a:prstGeom prst="rect">
            <a:avLst/>
          </a:prstGeom>
          <a:ln>
            <a:headEnd type="none"/>
            <a:tailEnd type="none"/>
          </a:ln>
        </p:spPr>
        <p:txBody>
          <a:bodyPr wrap="square" lIns="0" tIns="0" rIns="0" bIns="0">
            <a:noAutofit/>
          </a:bodyPr>
          <a:lstStyle>
            <a:lvl1pPr marL="227013" indent="-227013" algn="l" defTabSz="914400" rtl="0">
              <a:lnSpc>
                <a:spcPct val="100000"/>
              </a:lnSpc>
              <a:spcBef>
                <a:spcPts val="2400"/>
              </a:spcBef>
              <a:buClr>
                <a:schemeClr val="dk1"/>
              </a:buClr>
              <a:buSzPct val="130000"/>
              <a:buFont typeface="Arial"/>
              <a:buChar char="•"/>
              <a:defRPr sz="2000" kern="1200" dirty="0">
                <a:solidFill>
                  <a:schemeClr val="tx1"/>
                </a:solidFill>
                <a:latin typeface="+mn-lt"/>
                <a:ea typeface="+mn-ea"/>
                <a:cs typeface="+mn-cs"/>
              </a:defRPr>
            </a:lvl1pPr>
            <a:lvl2pPr marL="576072" indent="-237744" algn="l" defTabSz="914400" rtl="0">
              <a:lnSpc>
                <a:spcPct val="100000"/>
              </a:lnSpc>
              <a:spcBef>
                <a:spcPts val="1800"/>
              </a:spcBef>
              <a:buClr>
                <a:schemeClr val="dk1"/>
              </a:buClr>
              <a:buSzPct val="130000"/>
              <a:buFont typeface="Arial"/>
              <a:buChar char="•"/>
              <a:defRPr sz="1800" kern="1200" dirty="0">
                <a:solidFill>
                  <a:schemeClr val="tx1"/>
                </a:solidFill>
                <a:latin typeface="+mn-lt"/>
                <a:ea typeface="+mn-ea"/>
                <a:cs typeface="+mn-cs"/>
              </a:defRPr>
            </a:lvl2pPr>
            <a:lvl3pPr marL="914400" indent="-228600" algn="l" defTabSz="914400" rtl="0">
              <a:lnSpc>
                <a:spcPct val="100000"/>
              </a:lnSpc>
              <a:spcBef>
                <a:spcPts val="1800"/>
              </a:spcBef>
              <a:buClr>
                <a:schemeClr val="dk1"/>
              </a:buClr>
              <a:buSzPct val="130000"/>
              <a:buFont typeface="Arial"/>
              <a:buChar char="•"/>
              <a:defRPr sz="1600" kern="1200" dirty="0">
                <a:solidFill>
                  <a:schemeClr val="tx1"/>
                </a:solidFill>
                <a:latin typeface="+mn-lt"/>
                <a:ea typeface="+mn-ea"/>
                <a:cs typeface="+mn-cs"/>
              </a:defRPr>
            </a:lvl3pPr>
            <a:lvl4pPr marL="1252728" indent="-237744" algn="l" defTabSz="914400" rtl="0">
              <a:lnSpc>
                <a:spcPct val="100000"/>
              </a:lnSpc>
              <a:spcBef>
                <a:spcPts val="1800"/>
              </a:spcBef>
              <a:buClr>
                <a:schemeClr val="dk1"/>
              </a:buClr>
              <a:buSzPct val="130000"/>
              <a:buFont typeface="Arial"/>
              <a:buChar char="•"/>
              <a:defRPr sz="1400" kern="1200" dirty="0">
                <a:solidFill>
                  <a:schemeClr val="tx1"/>
                </a:solidFill>
                <a:latin typeface="+mn-lt"/>
                <a:ea typeface="+mn-ea"/>
                <a:cs typeface="+mn-cs"/>
              </a:defRPr>
            </a:lvl4pPr>
            <a:lvl5pPr marL="1609344" indent="-228600" algn="l" defTabSz="914400" rtl="0">
              <a:lnSpc>
                <a:spcPct val="100000"/>
              </a:lnSpc>
              <a:spcBef>
                <a:spcPts val="1800"/>
              </a:spcBef>
              <a:buClr>
                <a:schemeClr val="dk1"/>
              </a:buClr>
              <a:buSzPct val="130000"/>
              <a:buFont typeface="Arial"/>
              <a:buChar char="•"/>
              <a:defRPr sz="1400" kern="1200" dirty="0">
                <a:solidFill>
                  <a:schemeClr val="tx1"/>
                </a:solidFill>
                <a:latin typeface="+mn-lt"/>
                <a:ea typeface="+mn-ea"/>
                <a:cs typeface="+mn-cs"/>
              </a:defRPr>
            </a:lvl5pPr>
            <a:lvl6pPr marL="1965960"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6pPr>
            <a:lvl7pPr marL="2322576"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7pPr>
            <a:lvl8pPr marL="2679192"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8pPr>
            <a:lvl9pPr marL="3035808" indent="-228600" algn="l" defTabSz="914400" rtl="0">
              <a:lnSpc>
                <a:spcPct val="90000"/>
              </a:lnSpc>
              <a:spcBef>
                <a:spcPts val="600"/>
              </a:spcBef>
              <a:buClr>
                <a:schemeClr val="accent1"/>
              </a:buClr>
              <a:buSzPct val="115000"/>
              <a:buFont typeface="Wingdings"/>
              <a:buChar char="§"/>
              <a:defRPr sz="1400" kern="1200" dirty="0">
                <a:solidFill>
                  <a:schemeClr val="tx1"/>
                </a:solidFill>
                <a:latin typeface="+mn-lt"/>
                <a:ea typeface="+mn-ea"/>
                <a:cs typeface="+mn-cs"/>
              </a:defRPr>
            </a:lvl9pPr>
          </a:lstStyle>
          <a:p>
            <a:pPr marL="0" indent="0" algn="l" defTabSz="914400" rtl="0">
              <a:lnSpc>
                <a:spcPct val="95000"/>
              </a:lnSpc>
              <a:spcBef>
                <a:spcPts val="1200"/>
              </a:spcBef>
              <a:spcAft>
                <a:spcPts val="0"/>
              </a:spcAft>
              <a:buClrTx/>
              <a:buSzPct val="100000"/>
              <a:buFont typeface="Arial"/>
              <a:buNone/>
              <a:tabLst/>
            </a:pPr>
            <a:r>
              <a:rPr lang="en-US" sz="1400" b="1"/>
              <a:t>Embedded Colour Palette</a:t>
            </a:r>
          </a:p>
          <a:p>
            <a:pPr marL="228600" indent="-228600" algn="l" defTabSz="914400" rtl="0">
              <a:lnSpc>
                <a:spcPct val="95000"/>
              </a:lnSpc>
              <a:spcBef>
                <a:spcPts val="1200"/>
              </a:spcBef>
              <a:spcAft>
                <a:spcPts val="0"/>
              </a:spcAft>
              <a:buClrTx/>
              <a:buSzPct val="115000"/>
              <a:buFont typeface="Arial"/>
              <a:buChar char="•"/>
              <a:tabLst/>
            </a:pPr>
            <a:r>
              <a:rPr lang="en-US" sz="1200" b="0" i="0" kern="1200">
                <a:ln>
                  <a:noFill/>
                </a:ln>
                <a:solidFill>
                  <a:srgbClr val="000000"/>
                </a:solidFill>
                <a:effectLst/>
                <a:uLnTx/>
                <a:uFillTx/>
                <a:latin typeface="+mn-lt"/>
                <a:ea typeface="+mn-ea"/>
                <a:cs typeface="+mn-cs"/>
              </a:rPr>
              <a:t>Branded colours are embedded in the template for your immediate use.</a:t>
            </a:r>
          </a:p>
          <a:p>
            <a:pPr marL="228600" indent="-228600" algn="l" defTabSz="914400" rtl="0">
              <a:lnSpc>
                <a:spcPct val="95000"/>
              </a:lnSpc>
              <a:spcBef>
                <a:spcPts val="1200"/>
              </a:spcBef>
              <a:spcAft>
                <a:spcPts val="0"/>
              </a:spcAft>
              <a:buClrTx/>
              <a:buSzPct val="100000"/>
              <a:buFont typeface="Arial"/>
              <a:buChar char="•"/>
              <a:tabLst/>
            </a:pPr>
            <a:endParaRPr lang="en-US" sz="1400" b="0" i="0" kern="1200">
              <a:ln>
                <a:noFill/>
              </a:ln>
              <a:solidFill>
                <a:srgbClr val="000000"/>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00000"/>
              <a:buFont typeface="Arial"/>
              <a:buChar char="•"/>
              <a:tabLst/>
            </a:pPr>
            <a:endParaRPr lang="en-US" sz="1400" b="0" i="0" kern="1200">
              <a:ln>
                <a:noFill/>
              </a:ln>
              <a:solidFill>
                <a:srgbClr val="000000"/>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00000"/>
              <a:buFont typeface="Arial"/>
              <a:buChar char="•"/>
              <a:tabLst/>
            </a:pPr>
            <a:endParaRPr lang="en-US" sz="1400" b="0" i="0" kern="1200">
              <a:ln>
                <a:noFill/>
              </a:ln>
              <a:solidFill>
                <a:srgbClr val="000000"/>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00000"/>
              <a:buFont typeface="Arial"/>
              <a:buChar char="•"/>
              <a:tabLst/>
            </a:pPr>
            <a:endParaRPr lang="en-US" sz="1400" b="0" i="0" kern="1200">
              <a:ln>
                <a:noFill/>
              </a:ln>
              <a:solidFill>
                <a:srgbClr val="000000"/>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00000"/>
              <a:buFont typeface="Arial"/>
              <a:buChar char="•"/>
              <a:tabLst/>
            </a:pPr>
            <a:endParaRPr lang="en-US" sz="800" b="0" i="0" kern="1200">
              <a:ln>
                <a:noFill/>
              </a:ln>
              <a:solidFill>
                <a:srgbClr val="000000"/>
              </a:solidFill>
              <a:effectLst/>
              <a:uLnTx/>
              <a:uFillTx/>
              <a:latin typeface="+mn-lt"/>
              <a:ea typeface="+mn-ea"/>
              <a:cs typeface="+mn-cs"/>
            </a:endParaRPr>
          </a:p>
          <a:p>
            <a:pPr marL="228600" indent="-228600" algn="l" defTabSz="914400" rtl="0">
              <a:lnSpc>
                <a:spcPct val="95000"/>
              </a:lnSpc>
              <a:spcBef>
                <a:spcPts val="1200"/>
              </a:spcBef>
              <a:spcAft>
                <a:spcPts val="0"/>
              </a:spcAft>
              <a:buClrTx/>
              <a:buSzPct val="100000"/>
              <a:buFont typeface="Arial"/>
              <a:buChar char="•"/>
              <a:tabLst/>
            </a:pPr>
            <a:endParaRPr lang="en-US" sz="100" b="0" i="0" kern="1200">
              <a:ln>
                <a:noFill/>
              </a:ln>
              <a:solidFill>
                <a:srgbClr val="000000"/>
              </a:solidFill>
              <a:effectLst/>
              <a:uLnTx/>
              <a:uFillTx/>
              <a:latin typeface="+mn-lt"/>
              <a:ea typeface="+mn-ea"/>
              <a:cs typeface="+mn-cs"/>
            </a:endParaRPr>
          </a:p>
          <a:p>
            <a:pPr marL="0" indent="0" defTabSz="914400">
              <a:lnSpc>
                <a:spcPct val="95000"/>
              </a:lnSpc>
              <a:spcBef>
                <a:spcPts val="1200"/>
              </a:spcBef>
              <a:buNone/>
            </a:pPr>
            <a:endParaRPr lang="en-US" sz="100" b="1"/>
          </a:p>
          <a:p>
            <a:pPr marL="0" indent="0" defTabSz="914400">
              <a:lnSpc>
                <a:spcPct val="95000"/>
              </a:lnSpc>
              <a:spcBef>
                <a:spcPts val="1200"/>
              </a:spcBef>
              <a:buNone/>
            </a:pPr>
            <a:r>
              <a:rPr lang="en-US" sz="1400" b="1"/>
              <a:t>Images</a:t>
            </a:r>
          </a:p>
          <a:p>
            <a:pPr marL="228600" indent="-228600" algn="l" defTabSz="914400" rtl="0">
              <a:lnSpc>
                <a:spcPct val="95000"/>
              </a:lnSpc>
              <a:spcBef>
                <a:spcPts val="1200"/>
              </a:spcBef>
              <a:spcAft>
                <a:spcPts val="0"/>
              </a:spcAft>
              <a:buClrTx/>
              <a:buSzPct val="115000"/>
              <a:buFont typeface="Arial"/>
              <a:buChar char="•"/>
              <a:tabLst/>
            </a:pPr>
            <a:r>
              <a:rPr lang="en-US" sz="1200" b="0" i="0" kern="1200">
                <a:ln>
                  <a:noFill/>
                </a:ln>
                <a:solidFill>
                  <a:srgbClr val="000000"/>
                </a:solidFill>
                <a:effectLst/>
                <a:uLnTx/>
                <a:uFillTx/>
                <a:latin typeface="+mn-lt"/>
                <a:ea typeface="+mn-ea"/>
                <a:cs typeface="+mn-cs"/>
              </a:rPr>
              <a:t>You can add your own copyright free photos</a:t>
            </a:r>
            <a:br>
              <a:rPr lang="en-US" sz="1200" b="0" i="0" kern="1200">
                <a:ln>
                  <a:noFill/>
                </a:ln>
                <a:solidFill>
                  <a:srgbClr val="000000"/>
                </a:solidFill>
                <a:effectLst/>
                <a:uLnTx/>
                <a:uFillTx/>
                <a:latin typeface="+mn-lt"/>
                <a:ea typeface="+mn-ea"/>
                <a:cs typeface="+mn-cs"/>
              </a:rPr>
            </a:br>
            <a:r>
              <a:rPr lang="en-US" sz="1200" b="0" i="0" kern="1200">
                <a:ln>
                  <a:noFill/>
                </a:ln>
                <a:solidFill>
                  <a:srgbClr val="000000"/>
                </a:solidFill>
                <a:effectLst/>
                <a:uLnTx/>
                <a:uFillTx/>
                <a:latin typeface="+mn-lt"/>
                <a:ea typeface="+mn-ea"/>
                <a:cs typeface="+mn-cs"/>
              </a:rPr>
              <a:t>to customize your content slides.</a:t>
            </a:r>
          </a:p>
        </p:txBody>
      </p:sp>
      <p:sp>
        <p:nvSpPr>
          <p:cNvPr id="14" name="Rectangle 13"/>
          <p:cNvSpPr>
            <a:spLocks/>
          </p:cNvSpPr>
          <p:nvPr userDrawn="1"/>
        </p:nvSpPr>
        <p:spPr bwMode="white">
          <a:xfrm>
            <a:off x="397379" y="359681"/>
            <a:ext cx="2630528" cy="246221"/>
          </a:xfrm>
          <a:prstGeom prst="rect">
            <a:avLst/>
          </a:prstGeom>
          <a:ln>
            <a:headEnd type="none"/>
            <a:tailEnd type="none"/>
          </a:ln>
        </p:spPr>
        <p:txBody>
          <a:bodyPr wrap="none" lIns="0" rIns="0">
            <a:spAutoFit/>
          </a:bodyPr>
          <a:lstStyle/>
          <a:p>
            <a:pPr defTabSz="914400"/>
            <a:r>
              <a:rPr lang="en-US" sz="1000">
                <a:latin typeface="+mn-lt"/>
              </a:rPr>
              <a:t>For use with Microsoft Office PowerPoint 365</a:t>
            </a:r>
            <a:endParaRPr lang="en-US" sz="1000">
              <a:solidFill>
                <a:schemeClr val="bg1"/>
              </a:solidFill>
              <a:latin typeface="+mn-lt"/>
            </a:endParaRPr>
          </a:p>
        </p:txBody>
      </p:sp>
      <p:grpSp>
        <p:nvGrpSpPr>
          <p:cNvPr id="18" name="Group 17"/>
          <p:cNvGrpSpPr>
            <a:grpSpLocks/>
          </p:cNvGrpSpPr>
          <p:nvPr/>
        </p:nvGrpSpPr>
        <p:grpSpPr bwMode="white">
          <a:xfrm>
            <a:off x="6994766" y="2855575"/>
            <a:ext cx="1626433" cy="1817208"/>
            <a:chOff x="6808033" y="2485869"/>
            <a:chExt cx="1626433" cy="1817208"/>
          </a:xfrm>
        </p:grpSpPr>
        <p:pic>
          <p:nvPicPr>
            <p:cNvPr id="19" name="Picture 18"/>
            <p:cNvPicPr>
              <a:picLocks noChangeAspect="1"/>
            </p:cNvPicPr>
            <p:nvPr/>
          </p:nvPicPr>
          <p:blipFill>
            <a:blip r:embed="rId2">
              <a:lum/>
            </a:blip>
            <a:srcRect l="796" t="1136" r="1057"/>
            <a:stretch>
              <a:fillRect/>
            </a:stretch>
          </p:blipFill>
          <p:spPr bwMode="white">
            <a:xfrm>
              <a:off x="6808033" y="2485869"/>
              <a:ext cx="1626433" cy="1817208"/>
            </a:xfrm>
            <a:prstGeom prst="rect">
              <a:avLst/>
            </a:prstGeom>
            <a:ln w="3175">
              <a:solidFill>
                <a:schemeClr val="lt2">
                  <a:lumMod val="60000"/>
                  <a:lumOff val="40000"/>
                </a:schemeClr>
              </a:solidFill>
              <a:headEnd type="none"/>
              <a:tailEnd type="none"/>
            </a:ln>
          </p:spPr>
        </p:pic>
        <p:sp>
          <p:nvSpPr>
            <p:cNvPr id="21" name="Rectangle 20"/>
            <p:cNvSpPr>
              <a:spLocks/>
            </p:cNvSpPr>
            <p:nvPr userDrawn="1"/>
          </p:nvSpPr>
          <p:spPr bwMode="white">
            <a:xfrm>
              <a:off x="6808033" y="2485869"/>
              <a:ext cx="1626433" cy="394064"/>
            </a:xfrm>
            <a:prstGeom prst="rect">
              <a:avLst/>
            </a:prstGeom>
            <a:noFill/>
            <a:ln w="28575">
              <a:solidFill>
                <a:schemeClr val="accent3">
                  <a:lumMod val="50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rIns="182880" anchor="ctr"/>
            <a:lstStyle/>
            <a:p>
              <a:pPr algn="l" defTabSz="914400"/>
              <a:endParaRPr lang="en-CA"/>
            </a:p>
          </p:txBody>
        </p:sp>
      </p:grpSp>
      <p:sp>
        <p:nvSpPr>
          <p:cNvPr id="16" name="Rectangle 15"/>
          <p:cNvSpPr>
            <a:spLocks/>
          </p:cNvSpPr>
          <p:nvPr userDrawn="1"/>
        </p:nvSpPr>
        <p:spPr bwMode="white">
          <a:xfrm>
            <a:off x="397379" y="1622705"/>
            <a:ext cx="2019784" cy="197170"/>
          </a:xfrm>
          <a:prstGeom prst="rect">
            <a:avLst/>
          </a:prstGeom>
          <a:ln>
            <a:headEnd type="none"/>
            <a:tailEnd type="none"/>
          </a:ln>
        </p:spPr>
        <p:txBody>
          <a:bodyPr wrap="none" lIns="0" tIns="0" rIns="0" bIns="0">
            <a:spAutoFit/>
          </a:bodyPr>
          <a:lstStyle/>
          <a:p>
            <a:pPr marL="0" indent="0" algn="l" defTabSz="914400" rtl="0">
              <a:lnSpc>
                <a:spcPct val="130000"/>
              </a:lnSpc>
              <a:spcBef>
                <a:spcPts val="0"/>
              </a:spcBef>
              <a:spcAft>
                <a:spcPts val="0"/>
              </a:spcAft>
              <a:buClrTx/>
              <a:buSzTx/>
              <a:buFontTx/>
              <a:buNone/>
              <a:tabLst/>
            </a:pPr>
            <a:r>
              <a:rPr lang="en-US" sz="1100" b="1" i="0" kern="1200">
                <a:ln>
                  <a:noFill/>
                </a:ln>
                <a:solidFill>
                  <a:srgbClr val="000000"/>
                </a:solidFill>
                <a:effectLst/>
                <a:uLnTx/>
                <a:uFillTx/>
                <a:latin typeface="+mn-lt"/>
                <a:ea typeface="+mn-ea"/>
                <a:cs typeface="+mn-cs"/>
              </a:rPr>
              <a:t>Primary colours – RGB values</a:t>
            </a:r>
            <a:endParaRPr lang="en-CA" sz="1100" b="1" i="0" kern="1200">
              <a:ln>
                <a:noFill/>
              </a:ln>
              <a:solidFill>
                <a:srgbClr val="000000"/>
              </a:solidFill>
              <a:effectLst/>
              <a:uLnTx/>
              <a:uFillTx/>
              <a:latin typeface="+mn-lt"/>
              <a:ea typeface="+mn-ea"/>
              <a:cs typeface="+mn-cs"/>
            </a:endParaRPr>
          </a:p>
        </p:txBody>
      </p:sp>
      <p:sp>
        <p:nvSpPr>
          <p:cNvPr id="17" name="Rectangle 16"/>
          <p:cNvSpPr>
            <a:spLocks/>
          </p:cNvSpPr>
          <p:nvPr userDrawn="1"/>
        </p:nvSpPr>
        <p:spPr bwMode="white">
          <a:xfrm>
            <a:off x="402719" y="2751562"/>
            <a:ext cx="2218556" cy="197170"/>
          </a:xfrm>
          <a:prstGeom prst="rect">
            <a:avLst/>
          </a:prstGeom>
          <a:ln>
            <a:headEnd type="none"/>
            <a:tailEnd type="none"/>
          </a:ln>
        </p:spPr>
        <p:txBody>
          <a:bodyPr wrap="none" lIns="0" tIns="0" rIns="0" bIns="0">
            <a:spAutoFit/>
          </a:bodyPr>
          <a:lstStyle/>
          <a:p>
            <a:pPr marL="0" indent="0" algn="l" defTabSz="914400" rtl="0">
              <a:lnSpc>
                <a:spcPct val="130000"/>
              </a:lnSpc>
              <a:spcBef>
                <a:spcPts val="0"/>
              </a:spcBef>
              <a:spcAft>
                <a:spcPts val="0"/>
              </a:spcAft>
              <a:buClrTx/>
              <a:buSzTx/>
              <a:buFontTx/>
              <a:buNone/>
              <a:tabLst/>
            </a:pPr>
            <a:r>
              <a:rPr lang="en-US" sz="1100" b="1" i="0" kern="1200">
                <a:ln>
                  <a:noFill/>
                </a:ln>
                <a:solidFill>
                  <a:srgbClr val="000000"/>
                </a:solidFill>
                <a:effectLst/>
                <a:uLnTx/>
                <a:uFillTx/>
                <a:latin typeface="+mn-lt"/>
                <a:ea typeface="+mn-ea"/>
                <a:cs typeface="+mn-cs"/>
              </a:rPr>
              <a:t>Secondary colours – RGB values</a:t>
            </a:r>
          </a:p>
        </p:txBody>
      </p:sp>
      <p:graphicFrame>
        <p:nvGraphicFramePr>
          <p:cNvPr id="22" name="Table 14"/>
          <p:cNvGraphicFramePr/>
          <p:nvPr/>
        </p:nvGraphicFramePr>
        <p:xfrm>
          <a:off x="401642" y="1895585"/>
          <a:ext cx="5740080" cy="746252"/>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20000"/>
                    </a:ext>
                  </a:extLst>
                </a:gridCol>
                <a:gridCol w="717510">
                  <a:extLst>
                    <a:ext uri="{9D8B030D-6E8A-4147-A177-3AD203B41FA5}">
                      <a16:colId xmlns:a16="http://schemas.microsoft.com/office/drawing/2014/main" val="20001"/>
                    </a:ext>
                  </a:extLst>
                </a:gridCol>
                <a:gridCol w="717510">
                  <a:extLst>
                    <a:ext uri="{9D8B030D-6E8A-4147-A177-3AD203B41FA5}">
                      <a16:colId xmlns:a16="http://schemas.microsoft.com/office/drawing/2014/main" val="20002"/>
                    </a:ext>
                  </a:extLst>
                </a:gridCol>
                <a:gridCol w="717510">
                  <a:extLst>
                    <a:ext uri="{9D8B030D-6E8A-4147-A177-3AD203B41FA5}">
                      <a16:colId xmlns:a16="http://schemas.microsoft.com/office/drawing/2014/main" val="20003"/>
                    </a:ext>
                  </a:extLst>
                </a:gridCol>
                <a:gridCol w="717510">
                  <a:extLst>
                    <a:ext uri="{9D8B030D-6E8A-4147-A177-3AD203B41FA5}">
                      <a16:colId xmlns:a16="http://schemas.microsoft.com/office/drawing/2014/main" val="20004"/>
                    </a:ext>
                  </a:extLst>
                </a:gridCol>
                <a:gridCol w="717510">
                  <a:extLst>
                    <a:ext uri="{9D8B030D-6E8A-4147-A177-3AD203B41FA5}">
                      <a16:colId xmlns:a16="http://schemas.microsoft.com/office/drawing/2014/main" val="20005"/>
                    </a:ext>
                  </a:extLst>
                </a:gridCol>
                <a:gridCol w="717510">
                  <a:extLst>
                    <a:ext uri="{9D8B030D-6E8A-4147-A177-3AD203B41FA5}">
                      <a16:colId xmlns:a16="http://schemas.microsoft.com/office/drawing/2014/main" val="20006"/>
                    </a:ext>
                  </a:extLst>
                </a:gridCol>
                <a:gridCol w="717510">
                  <a:extLst>
                    <a:ext uri="{9D8B030D-6E8A-4147-A177-3AD203B41FA5}">
                      <a16:colId xmlns:a16="http://schemas.microsoft.com/office/drawing/2014/main" val="20007"/>
                    </a:ext>
                  </a:extLst>
                </a:gridCol>
              </a:tblGrid>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Green</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0 167 88</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1"/>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0 68 39</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04427"/>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4 97 56</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46138"/>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6 135 78</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6874E"/>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0 196 110</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0C46E"/>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92 215 144</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5CD790"/>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172 229 196</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ACE5C4"/>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202 238 217</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CAEED9"/>
                    </a:solidFill>
                  </a:tcPr>
                </a:tc>
                <a:extLst>
                  <a:ext uri="{0D108BD9-81ED-4DB2-BD59-A6C34878D82A}">
                    <a16:rowId xmlns:a16="http://schemas.microsoft.com/office/drawing/2014/main" val="10000"/>
                  </a:ext>
                </a:extLst>
              </a:tr>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Blue</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0 0 193</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2"/>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0 0 96</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00060"/>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0 0 130</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00082"/>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0 0 154</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0009A"/>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30 30 229</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1E1EE5"/>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bg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bg1"/>
                          </a:solidFill>
                          <a:effectLst/>
                          <a:uLnTx/>
                          <a:uFillTx/>
                          <a:latin typeface="+mn-lt"/>
                          <a:ea typeface="+mn-ea"/>
                          <a:cs typeface="+mn-cs"/>
                        </a:rPr>
                        <a:t>45 105 255</a:t>
                      </a:r>
                      <a:endParaRPr lang="en-CA" sz="750" b="0" i="0" kern="1200">
                        <a:ln>
                          <a:noFill/>
                        </a:ln>
                        <a:solidFill>
                          <a:schemeClr val="bg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2D69FF"/>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118 176 255</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76B0FF"/>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193 216 247</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C1D8F7"/>
                    </a:solidFill>
                  </a:tcPr>
                </a:tc>
                <a:extLst>
                  <a:ext uri="{0D108BD9-81ED-4DB2-BD59-A6C34878D82A}">
                    <a16:rowId xmlns:a16="http://schemas.microsoft.com/office/drawing/2014/main" val="10001"/>
                  </a:ext>
                </a:extLst>
              </a:tr>
            </a:tbl>
          </a:graphicData>
        </a:graphic>
      </p:graphicFrame>
      <p:graphicFrame>
        <p:nvGraphicFramePr>
          <p:cNvPr id="23" name="Table 14"/>
          <p:cNvGraphicFramePr/>
          <p:nvPr/>
        </p:nvGraphicFramePr>
        <p:xfrm>
          <a:off x="406986" y="3026219"/>
          <a:ext cx="5734736" cy="186563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20000"/>
                    </a:ext>
                  </a:extLst>
                </a:gridCol>
                <a:gridCol w="716842">
                  <a:extLst>
                    <a:ext uri="{9D8B030D-6E8A-4147-A177-3AD203B41FA5}">
                      <a16:colId xmlns:a16="http://schemas.microsoft.com/office/drawing/2014/main" val="20001"/>
                    </a:ext>
                  </a:extLst>
                </a:gridCol>
                <a:gridCol w="716842">
                  <a:extLst>
                    <a:ext uri="{9D8B030D-6E8A-4147-A177-3AD203B41FA5}">
                      <a16:colId xmlns:a16="http://schemas.microsoft.com/office/drawing/2014/main" val="20002"/>
                    </a:ext>
                  </a:extLst>
                </a:gridCol>
                <a:gridCol w="716842">
                  <a:extLst>
                    <a:ext uri="{9D8B030D-6E8A-4147-A177-3AD203B41FA5}">
                      <a16:colId xmlns:a16="http://schemas.microsoft.com/office/drawing/2014/main" val="20003"/>
                    </a:ext>
                  </a:extLst>
                </a:gridCol>
                <a:gridCol w="716842">
                  <a:extLst>
                    <a:ext uri="{9D8B030D-6E8A-4147-A177-3AD203B41FA5}">
                      <a16:colId xmlns:a16="http://schemas.microsoft.com/office/drawing/2014/main" val="20004"/>
                    </a:ext>
                  </a:extLst>
                </a:gridCol>
                <a:gridCol w="716842">
                  <a:extLst>
                    <a:ext uri="{9D8B030D-6E8A-4147-A177-3AD203B41FA5}">
                      <a16:colId xmlns:a16="http://schemas.microsoft.com/office/drawing/2014/main" val="20005"/>
                    </a:ext>
                  </a:extLst>
                </a:gridCol>
                <a:gridCol w="716842">
                  <a:extLst>
                    <a:ext uri="{9D8B030D-6E8A-4147-A177-3AD203B41FA5}">
                      <a16:colId xmlns:a16="http://schemas.microsoft.com/office/drawing/2014/main" val="20006"/>
                    </a:ext>
                  </a:extLst>
                </a:gridCol>
                <a:gridCol w="716842">
                  <a:extLst>
                    <a:ext uri="{9D8B030D-6E8A-4147-A177-3AD203B41FA5}">
                      <a16:colId xmlns:a16="http://schemas.microsoft.com/office/drawing/2014/main" val="20007"/>
                    </a:ext>
                  </a:extLst>
                </a:gridCol>
              </a:tblGrid>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Navy</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40 43 62</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tx2"/>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52 56 75</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34384B"/>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66 69 89</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424559"/>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94 96 115</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5E6073"/>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142 144 162</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8E90A2"/>
                    </a:solidFill>
                  </a:tcPr>
                </a:tc>
                <a:tc>
                  <a:txBody>
                    <a:bodyPr/>
                    <a:lstStyle/>
                    <a:p>
                      <a:pPr marL="0" indent="0" algn="l" defTabSz="914400" rtl="0">
                        <a:lnSpc>
                          <a:spcPct val="130000"/>
                        </a:lnSpc>
                        <a:spcBef>
                          <a:spcPts val="0"/>
                        </a:spcBef>
                        <a:spcAft>
                          <a:spcPts val="0"/>
                        </a:spcAft>
                        <a:buClrTx/>
                        <a:buSzTx/>
                        <a:buFontTx/>
                        <a:buNone/>
                        <a:tabLst/>
                      </a:pP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bg1"/>
                    </a:solidFill>
                  </a:tcPr>
                </a:tc>
                <a:tc>
                  <a:txBody>
                    <a:bodyPr/>
                    <a:lstStyle/>
                    <a:p>
                      <a:pPr marL="0" indent="0" algn="l" defTabSz="914400" rtl="0">
                        <a:lnSpc>
                          <a:spcPct val="130000"/>
                        </a:lnSpc>
                        <a:spcBef>
                          <a:spcPts val="0"/>
                        </a:spcBef>
                        <a:spcAft>
                          <a:spcPts val="0"/>
                        </a:spcAft>
                        <a:buClrTx/>
                        <a:buSzTx/>
                        <a:buFontTx/>
                        <a:buNone/>
                        <a:tabLst/>
                      </a:pP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bg1"/>
                    </a:solidFill>
                  </a:tcPr>
                </a:tc>
                <a:tc>
                  <a:txBody>
                    <a:bodyPr/>
                    <a:lstStyle/>
                    <a:p>
                      <a:pPr marL="0" indent="0" algn="l" defTabSz="914400" rtl="0">
                        <a:lnSpc>
                          <a:spcPct val="130000"/>
                        </a:lnSpc>
                        <a:spcBef>
                          <a:spcPts val="0"/>
                        </a:spcBef>
                        <a:spcAft>
                          <a:spcPts val="0"/>
                        </a:spcAft>
                        <a:buClrTx/>
                        <a:buSzTx/>
                        <a:buFontTx/>
                        <a:buNone/>
                        <a:tabLst/>
                      </a:pP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Coral</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236 100 83</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3"/>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131 10 16</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830A10"/>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160 14 24</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A00E18"/>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208 58 57</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3A39"/>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255 119 105</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F7769"/>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246 144 130</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69082"/>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252 172 161</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CACA1"/>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246 204 199</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6CCC7"/>
                    </a:solidFill>
                  </a:tcPr>
                </a:tc>
                <a:extLst>
                  <a:ext uri="{0D108BD9-81ED-4DB2-BD59-A6C34878D82A}">
                    <a16:rowId xmlns:a16="http://schemas.microsoft.com/office/drawing/2014/main" val="10001"/>
                  </a:ext>
                </a:extLst>
              </a:tr>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Violet</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96 69 132</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4"/>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38 24 72</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261848"/>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51 26 83</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331A53"/>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76 51 107</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4C336B"/>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111 86 147</a:t>
                      </a:r>
                      <a:endParaRPr lang="en-CA" sz="750" b="0" i="0" kern="1200">
                        <a:ln>
                          <a:noFill/>
                        </a:ln>
                        <a:solidFill>
                          <a:srgbClr val="FFFFFF"/>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6F5693"/>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bg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bg1"/>
                          </a:solidFill>
                          <a:effectLst/>
                          <a:uLnTx/>
                          <a:uFillTx/>
                          <a:latin typeface="+mn-lt"/>
                          <a:ea typeface="+mn-ea"/>
                          <a:cs typeface="+mn-cs"/>
                        </a:rPr>
                        <a:t>131 106 166</a:t>
                      </a:r>
                      <a:endParaRPr lang="en-CA" sz="750" b="0" i="0" kern="1200">
                        <a:ln>
                          <a:noFill/>
                        </a:ln>
                        <a:solidFill>
                          <a:schemeClr val="bg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836AA6"/>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157 141 188</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9D8DBC"/>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212 210 233</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4D2E9"/>
                    </a:solidFill>
                  </a:tcPr>
                </a:tc>
                <a:extLst>
                  <a:ext uri="{0D108BD9-81ED-4DB2-BD59-A6C34878D82A}">
                    <a16:rowId xmlns:a16="http://schemas.microsoft.com/office/drawing/2014/main" val="10002"/>
                  </a:ext>
                </a:extLst>
              </a:tr>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Gold</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244 150 0</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5"/>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167 89 0</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A75900"/>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206 118 18</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CE7612"/>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215 125 40</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77D28"/>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249 171 46</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9AB2E"/>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252 196 87</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CC457"/>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248 211 138</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8D38A"/>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251 233 198</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BE9C6"/>
                    </a:solidFill>
                  </a:tcPr>
                </a:tc>
                <a:extLst>
                  <a:ext uri="{0D108BD9-81ED-4DB2-BD59-A6C34878D82A}">
                    <a16:rowId xmlns:a16="http://schemas.microsoft.com/office/drawing/2014/main" val="10003"/>
                  </a:ext>
                </a:extLst>
              </a:tr>
              <a:tr h="370840">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Turquoise</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6 199 186</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28575"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chemeClr val="accent6"/>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rgbClr val="FFFFFF"/>
                          </a:solidFill>
                          <a:effectLst/>
                          <a:uLnTx/>
                          <a:uFillTx/>
                          <a:latin typeface="+mn-lt"/>
                          <a:ea typeface="+mn-ea"/>
                          <a:cs typeface="+mn-cs"/>
                        </a:rPr>
                        <a:t>Dark 3</a:t>
                      </a:r>
                    </a:p>
                    <a:p>
                      <a:pPr marL="0" indent="0" algn="l" defTabSz="914400" rtl="0">
                        <a:lnSpc>
                          <a:spcPct val="130000"/>
                        </a:lnSpc>
                        <a:spcBef>
                          <a:spcPts val="0"/>
                        </a:spcBef>
                        <a:spcAft>
                          <a:spcPts val="0"/>
                        </a:spcAft>
                        <a:buClrTx/>
                        <a:buSzTx/>
                        <a:buFontTx/>
                        <a:buNone/>
                        <a:tabLst/>
                      </a:pPr>
                      <a:r>
                        <a:rPr lang="en-US" sz="750" b="0" i="0" kern="1200">
                          <a:ln>
                            <a:noFill/>
                          </a:ln>
                          <a:solidFill>
                            <a:srgbClr val="FFFFFF"/>
                          </a:solidFill>
                          <a:effectLst/>
                          <a:uLnTx/>
                          <a:uFillTx/>
                          <a:latin typeface="+mn-lt"/>
                          <a:ea typeface="+mn-ea"/>
                          <a:cs typeface="+mn-cs"/>
                        </a:rPr>
                        <a:t>9 132 123</a:t>
                      </a:r>
                      <a:endParaRPr lang="en-CA" sz="750" b="0" i="0" kern="1200">
                        <a:ln>
                          <a:noFill/>
                        </a:ln>
                        <a:solidFill>
                          <a:srgbClr val="FFFFFF"/>
                        </a:solidFill>
                        <a:effectLst/>
                        <a:uLnTx/>
                        <a:uFillTx/>
                        <a:latin typeface="+mn-lt"/>
                        <a:ea typeface="+mn-ea"/>
                        <a:cs typeface="+mn-cs"/>
                      </a:endParaRPr>
                    </a:p>
                  </a:txBody>
                  <a:tcPr horzOverflow="overflow">
                    <a:lnL w="28575"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9847B"/>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Dark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8 162 152</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8A298"/>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Dark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5 178 167</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05B2A7"/>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1</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40 215 203</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28D7CB"/>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2</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106 231 223</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6AE7DF"/>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3</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157 243 237</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9DF3ED"/>
                    </a:solidFill>
                  </a:tcPr>
                </a:tc>
                <a:tc>
                  <a:txBody>
                    <a:bodyPr/>
                    <a:lstStyle/>
                    <a:p>
                      <a:pPr marL="0" indent="0" algn="l" defTabSz="914400" rtl="0">
                        <a:lnSpc>
                          <a:spcPct val="130000"/>
                        </a:lnSpc>
                        <a:spcBef>
                          <a:spcPts val="0"/>
                        </a:spcBef>
                        <a:spcAft>
                          <a:spcPts val="0"/>
                        </a:spcAft>
                        <a:buClrTx/>
                        <a:buSzTx/>
                        <a:buFontTx/>
                        <a:buNone/>
                        <a:tabLst/>
                      </a:pPr>
                      <a:r>
                        <a:rPr lang="en-US" sz="750" b="1" i="0" kern="1200">
                          <a:ln>
                            <a:noFill/>
                          </a:ln>
                          <a:solidFill>
                            <a:schemeClr val="tx1"/>
                          </a:solidFill>
                          <a:effectLst/>
                          <a:uLnTx/>
                          <a:uFillTx/>
                          <a:latin typeface="+mn-lt"/>
                          <a:ea typeface="+mn-ea"/>
                          <a:cs typeface="+mn-cs"/>
                        </a:rPr>
                        <a:t>Light 4</a:t>
                      </a:r>
                    </a:p>
                    <a:p>
                      <a:pPr marL="0" indent="0" algn="l" defTabSz="914400" rtl="0">
                        <a:lnSpc>
                          <a:spcPct val="130000"/>
                        </a:lnSpc>
                        <a:spcBef>
                          <a:spcPts val="0"/>
                        </a:spcBef>
                        <a:spcAft>
                          <a:spcPts val="0"/>
                        </a:spcAft>
                        <a:buClrTx/>
                        <a:buSzTx/>
                        <a:buFontTx/>
                        <a:buNone/>
                        <a:tabLst/>
                      </a:pPr>
                      <a:r>
                        <a:rPr lang="en-US" sz="750" b="0" i="0" kern="1200">
                          <a:ln>
                            <a:noFill/>
                          </a:ln>
                          <a:solidFill>
                            <a:schemeClr val="tx1"/>
                          </a:solidFill>
                          <a:effectLst/>
                          <a:uLnTx/>
                          <a:uFillTx/>
                          <a:latin typeface="+mn-lt"/>
                          <a:ea typeface="+mn-ea"/>
                          <a:cs typeface="+mn-cs"/>
                        </a:rPr>
                        <a:t>197 244 241</a:t>
                      </a:r>
                      <a:endParaRPr lang="en-CA" sz="750" b="0" i="0" kern="1200">
                        <a:ln>
                          <a:noFill/>
                        </a:ln>
                        <a:solidFill>
                          <a:schemeClr val="tx1"/>
                        </a:solidFill>
                        <a:effectLst/>
                        <a:uLnTx/>
                        <a:uFillTx/>
                        <a:latin typeface="+mn-lt"/>
                        <a:ea typeface="+mn-ea"/>
                        <a:cs typeface="+mn-cs"/>
                      </a:endParaRPr>
                    </a:p>
                  </a:txBody>
                  <a:tcPr horzOverflow="overflow">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C5F4F1"/>
                    </a:solidFill>
                  </a:tcPr>
                </a:tc>
                <a:extLst>
                  <a:ext uri="{0D108BD9-81ED-4DB2-BD59-A6C34878D82A}">
                    <a16:rowId xmlns:a16="http://schemas.microsoft.com/office/drawing/2014/main" val="10004"/>
                  </a:ext>
                </a:extLst>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3" y="472438"/>
            <a:ext cx="8347076" cy="792167"/>
          </a:xfrm>
          <a:ln>
            <a:headEnd type="none"/>
            <a:tailEnd type="none"/>
          </a:ln>
        </p:spPr>
        <p:txBody>
          <a:bodyPr wrap="square"/>
          <a:lstStyle>
            <a:lvl1pPr>
              <a:defRPr dirty="0"/>
            </a:lvl1pPr>
          </a:lstStyle>
          <a:p>
            <a:r>
              <a:rPr lang="en-CA"/>
              <a:t>Slide title</a:t>
            </a:r>
          </a:p>
        </p:txBody>
      </p:sp>
      <p:sp>
        <p:nvSpPr>
          <p:cNvPr id="3" name="Content Placeholder 2"/>
          <p:cNvSpPr>
            <a:spLocks noGrp="1"/>
          </p:cNvSpPr>
          <p:nvPr>
            <p:ph idx="1" hasCustomPrompt="1"/>
          </p:nvPr>
        </p:nvSpPr>
        <p:spPr bwMode="white">
          <a:xfrm>
            <a:off x="398463" y="1434190"/>
            <a:ext cx="8347076" cy="4584842"/>
          </a:xfrm>
          <a:ln>
            <a:headEnd type="none"/>
            <a:tailEnd type="none"/>
          </a:ln>
        </p:spPr>
        <p:txBody>
          <a:bodyPr wrap="square"/>
          <a:lstStyle>
            <a:lvl1pPr/>
            <a:lvl5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A2E7EEF7-2239-440B-8A6E-F3B93774E491}"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9" name="Text Placeholder 8"/>
          <p:cNvSpPr>
            <a:spLocks noGrp="1"/>
          </p:cNvSpPr>
          <p:nvPr>
            <p:ph type="body" sz="quarter" idx="13" hasCustomPrompt="1"/>
          </p:nvPr>
        </p:nvSpPr>
        <p:spPr bwMode="white">
          <a:xfrm>
            <a:off x="1876885" y="6168124"/>
            <a:ext cx="6476093"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4A1C84-6B40-4853-8D5F-D640C815D7AB}" type="datetimeFigureOut">
              <a:rPr lang="en-US" altLang="en-US"/>
              <a:pPr>
                <a:defRPr/>
              </a:pPr>
              <a:t>7/11/2025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DF4A5-E93D-4ED2-990B-164858D17E56}" type="slidenum">
              <a:rPr lang="en-US" altLang="en-US"/>
              <a:pPr>
                <a:defRPr/>
              </a:pPr>
              <a:t>‹#›</a:t>
            </a:fld>
            <a:endParaRPr lang="en-US" altLang="en-US"/>
          </a:p>
        </p:txBody>
      </p:sp>
    </p:spTree>
    <p:extLst>
      <p:ext uri="{BB962C8B-B14F-4D97-AF65-F5344CB8AC3E}">
        <p14:creationId xmlns:p14="http://schemas.microsoft.com/office/powerpoint/2010/main" val="97098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65C3E4-FE0D-4B1D-895F-8486606C0604}" type="datetimeFigureOut">
              <a:rPr lang="en-US" altLang="en-US"/>
              <a:pPr>
                <a:defRPr/>
              </a:pPr>
              <a:t>7/11/2025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11DB6-F281-42CE-B118-FBE0E60E46CB}" type="slidenum">
              <a:rPr lang="en-US" altLang="en-US"/>
              <a:pPr>
                <a:defRPr/>
              </a:pPr>
              <a:t>‹#›</a:t>
            </a:fld>
            <a:endParaRPr lang="en-US" altLang="en-US"/>
          </a:p>
        </p:txBody>
      </p:sp>
    </p:spTree>
    <p:extLst>
      <p:ext uri="{BB962C8B-B14F-4D97-AF65-F5344CB8AC3E}">
        <p14:creationId xmlns:p14="http://schemas.microsoft.com/office/powerpoint/2010/main" val="247063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DE92531-D911-44F0-9AF6-19B3B701D976}" type="datetimeFigureOut">
              <a:rPr lang="en-US" altLang="en-US"/>
              <a:pPr>
                <a:defRPr/>
              </a:pPr>
              <a:t>7/11/2025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3D423E-08A8-48FE-99FA-46CB404E87EC}" type="slidenum">
              <a:rPr lang="en-US" altLang="en-US"/>
              <a:pPr>
                <a:defRPr/>
              </a:pPr>
              <a:t>‹#›</a:t>
            </a:fld>
            <a:endParaRPr lang="en-US" altLang="en-US"/>
          </a:p>
        </p:txBody>
      </p:sp>
    </p:spTree>
    <p:extLst>
      <p:ext uri="{BB962C8B-B14F-4D97-AF65-F5344CB8AC3E}">
        <p14:creationId xmlns:p14="http://schemas.microsoft.com/office/powerpoint/2010/main" val="794553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F0975F-33F2-4CB9-9A01-F72BCF1B65B4}" type="datetimeFigureOut">
              <a:rPr lang="en-US" altLang="en-US"/>
              <a:pPr>
                <a:defRPr/>
              </a:pPr>
              <a:t>7/11/2025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0EB3C0-BFCD-4707-BC08-DF35F2FC7EEB}" type="slidenum">
              <a:rPr lang="en-US" altLang="en-US"/>
              <a:pPr>
                <a:defRPr/>
              </a:pPr>
              <a:t>‹#›</a:t>
            </a:fld>
            <a:endParaRPr lang="en-US" altLang="en-US"/>
          </a:p>
        </p:txBody>
      </p:sp>
    </p:spTree>
    <p:extLst>
      <p:ext uri="{BB962C8B-B14F-4D97-AF65-F5344CB8AC3E}">
        <p14:creationId xmlns:p14="http://schemas.microsoft.com/office/powerpoint/2010/main" val="3235449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23100-57B6-4A04-A3F7-6C2D830DCFE1}" type="datetimeFigureOut">
              <a:rPr lang="en-US" altLang="en-US"/>
              <a:pPr>
                <a:defRPr/>
              </a:pPr>
              <a:t>7/11/2025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003C0B-ED6F-4E57-A2F0-CDB6CDA489FA}" type="slidenum">
              <a:rPr lang="en-US" altLang="en-US"/>
              <a:pPr>
                <a:defRPr/>
              </a:pPr>
              <a:t>‹#›</a:t>
            </a:fld>
            <a:endParaRPr lang="en-US" altLang="en-US"/>
          </a:p>
        </p:txBody>
      </p:sp>
    </p:spTree>
    <p:extLst>
      <p:ext uri="{BB962C8B-B14F-4D97-AF65-F5344CB8AC3E}">
        <p14:creationId xmlns:p14="http://schemas.microsoft.com/office/powerpoint/2010/main" val="2549452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2C6A2A-3542-4325-A57C-7AF1D9AA7D06}" type="datetimeFigureOut">
              <a:rPr lang="en-US" altLang="en-US"/>
              <a:pPr>
                <a:defRPr/>
              </a:pPr>
              <a:t>7/11/2025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557ACF-2799-47BF-801F-FDCFDDA7C552}" type="slidenum">
              <a:rPr lang="en-US" altLang="en-US"/>
              <a:pPr>
                <a:defRPr/>
              </a:pPr>
              <a:t>‹#›</a:t>
            </a:fld>
            <a:endParaRPr lang="en-US" altLang="en-US"/>
          </a:p>
        </p:txBody>
      </p:sp>
    </p:spTree>
    <p:extLst>
      <p:ext uri="{BB962C8B-B14F-4D97-AF65-F5344CB8AC3E}">
        <p14:creationId xmlns:p14="http://schemas.microsoft.com/office/powerpoint/2010/main" val="1261577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B72261-5F71-49A1-9166-FCD536A9ABC3}" type="datetimeFigureOut">
              <a:rPr lang="en-US" altLang="en-US"/>
              <a:pPr>
                <a:defRPr/>
              </a:pPr>
              <a:t>7/11/2025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0752C7-50EE-4D19-B061-623DC89B7FF4}" type="slidenum">
              <a:rPr lang="en-US" altLang="en-US"/>
              <a:pPr>
                <a:defRPr/>
              </a:pPr>
              <a:t>‹#›</a:t>
            </a:fld>
            <a:endParaRPr lang="en-US" altLang="en-US"/>
          </a:p>
        </p:txBody>
      </p:sp>
    </p:spTree>
    <p:extLst>
      <p:ext uri="{BB962C8B-B14F-4D97-AF65-F5344CB8AC3E}">
        <p14:creationId xmlns:p14="http://schemas.microsoft.com/office/powerpoint/2010/main" val="2002510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B9C711-196B-4201-A826-55CA230A3A06}" type="datetimeFigureOut">
              <a:rPr lang="en-US" altLang="en-US"/>
              <a:pPr>
                <a:defRPr/>
              </a:pPr>
              <a:t>7/11/2025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4113CB-6096-47AE-8DDE-E5A32F79B159}" type="slidenum">
              <a:rPr lang="en-US" altLang="en-US"/>
              <a:pPr>
                <a:defRPr/>
              </a:pPr>
              <a:t>‹#›</a:t>
            </a:fld>
            <a:endParaRPr lang="en-US" altLang="en-US"/>
          </a:p>
        </p:txBody>
      </p:sp>
    </p:spTree>
    <p:extLst>
      <p:ext uri="{BB962C8B-B14F-4D97-AF65-F5344CB8AC3E}">
        <p14:creationId xmlns:p14="http://schemas.microsoft.com/office/powerpoint/2010/main" val="354824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45CCDA-97C8-4BA0-A6BA-EB72D6BC1E93}" type="datetimeFigureOut">
              <a:rPr lang="en-US" altLang="en-US"/>
              <a:pPr>
                <a:defRPr/>
              </a:pPr>
              <a:t>7/11/2025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2CA20A-81BE-41AB-8FAE-50AD37BE5D71}" type="slidenum">
              <a:rPr lang="en-US" altLang="en-US"/>
              <a:pPr>
                <a:defRPr/>
              </a:pPr>
              <a:t>‹#›</a:t>
            </a:fld>
            <a:endParaRPr lang="en-US" altLang="en-US"/>
          </a:p>
        </p:txBody>
      </p:sp>
    </p:spTree>
    <p:extLst>
      <p:ext uri="{BB962C8B-B14F-4D97-AF65-F5344CB8AC3E}">
        <p14:creationId xmlns:p14="http://schemas.microsoft.com/office/powerpoint/2010/main" val="4195634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D95845-F79F-40C8-93C6-94909E280F76}" type="datetimeFigureOut">
              <a:rPr lang="en-US" altLang="en-US"/>
              <a:pPr>
                <a:defRPr/>
              </a:pPr>
              <a:t>7/11/2025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C5FD93-3668-4EC9-9790-11D9F395B7CC}" type="slidenum">
              <a:rPr lang="en-US" altLang="en-US"/>
              <a:pPr>
                <a:defRPr/>
              </a:pPr>
              <a:t>‹#›</a:t>
            </a:fld>
            <a:endParaRPr lang="en-US" altLang="en-US"/>
          </a:p>
        </p:txBody>
      </p:sp>
    </p:spTree>
    <p:extLst>
      <p:ext uri="{BB962C8B-B14F-4D97-AF65-F5344CB8AC3E}">
        <p14:creationId xmlns:p14="http://schemas.microsoft.com/office/powerpoint/2010/main" val="181758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10" name="Picture 9"/>
          <p:cNvPicPr>
            <a:picLocks noChangeAspect="1"/>
          </p:cNvPicPr>
          <p:nvPr/>
        </p:nvPicPr>
        <p:blipFill>
          <a:blip r:embed="rId2">
            <a:lum/>
          </a:blip>
          <a:srcRect/>
          <a:stretch>
            <a:fillRect/>
          </a:stretch>
        </p:blipFill>
        <p:spPr bwMode="white">
          <a:xfrm rot="10800000">
            <a:off x="7116227" y="0"/>
            <a:ext cx="2027772" cy="6858000"/>
          </a:xfrm>
          <a:prstGeom prst="rect">
            <a:avLst/>
          </a:prstGeom>
          <a:ln>
            <a:headEnd type="none"/>
            <a:tailEnd type="none"/>
          </a:ln>
        </p:spPr>
      </p:pic>
      <p:sp>
        <p:nvSpPr>
          <p:cNvPr id="2" name="Title 1"/>
          <p:cNvSpPr>
            <a:spLocks noGrp="1"/>
          </p:cNvSpPr>
          <p:nvPr>
            <p:ph type="title" hasCustomPrompt="1"/>
          </p:nvPr>
        </p:nvSpPr>
        <p:spPr bwMode="white">
          <a:xfrm>
            <a:off x="398463" y="472438"/>
            <a:ext cx="6762156" cy="792167"/>
          </a:xfrm>
          <a:ln>
            <a:headEnd type="none"/>
            <a:tailEnd type="none"/>
          </a:ln>
        </p:spPr>
        <p:txBody>
          <a:bodyPr wrap="square"/>
          <a:lstStyle>
            <a:lvl1pPr/>
          </a:lstStyle>
          <a:p>
            <a:r>
              <a:rPr lang="en-CA"/>
              <a:t>Agenda slide title</a:t>
            </a:r>
          </a:p>
        </p:txBody>
      </p:sp>
      <p:sp>
        <p:nvSpPr>
          <p:cNvPr id="3" name="Date Placeholder 2"/>
          <p:cNvSpPr>
            <a:spLocks noGrp="1"/>
          </p:cNvSpPr>
          <p:nvPr>
            <p:ph type="dt" sz="half" idx="10"/>
          </p:nvPr>
        </p:nvSpPr>
        <p:spPr bwMode="white">
          <a:ln>
            <a:headEnd type="none"/>
            <a:tailEnd type="none"/>
          </a:ln>
        </p:spPr>
        <p:txBody>
          <a:bodyPr wrap="square"/>
          <a:lstStyle/>
          <a:p>
            <a:fld id="{B2679580-1DE4-4AED-B4F0-F01E2D77314B}" type="datetime4">
              <a:rPr lang="en-CA" dirty="0"/>
              <a:t>July 11, 2025</a:t>
            </a:fld>
            <a:endParaRPr lang="en-US"/>
          </a:p>
        </p:txBody>
      </p:sp>
      <p:sp>
        <p:nvSpPr>
          <p:cNvPr id="4" name="Footer Placeholder 3"/>
          <p:cNvSpPr>
            <a:spLocks noGrp="1"/>
          </p:cNvSpPr>
          <p:nvPr>
            <p:ph type="ftr" sz="quarter" idx="11"/>
          </p:nvPr>
        </p:nvSpPr>
        <p:spPr bwMode="white">
          <a:ln>
            <a:headEnd type="none"/>
            <a:tailEnd type="none"/>
          </a:ln>
        </p:spPr>
        <p:txBody>
          <a:bodyPr wrap="square"/>
          <a:lstStyle/>
          <a:p>
            <a:endParaRPr lang="en-CA"/>
          </a:p>
        </p:txBody>
      </p:sp>
      <p:sp>
        <p:nvSpPr>
          <p:cNvPr id="5" name="Slide Number Placeholder 4"/>
          <p:cNvSpPr>
            <a:spLocks noGrp="1"/>
          </p:cNvSpPr>
          <p:nvPr>
            <p:ph type="sldNum" sz="quarter" idx="12"/>
          </p:nvPr>
        </p:nvSpPr>
        <p:spPr bwMode="white">
          <a:xfrm>
            <a:off x="8333977" y="6399283"/>
            <a:ext cx="212470" cy="175694"/>
          </a:xfrm>
          <a:ln>
            <a:headEnd type="none"/>
            <a:tailEnd type="none"/>
          </a:ln>
        </p:spPr>
        <p:txBody>
          <a:bodyPr wrap="square"/>
          <a:lstStyle/>
          <a:p>
            <a:fld id="{BB333B34-C87C-402E-ABB0-13B7C9DEBBC4}" type="slidenum">
              <a:rPr lang="en-CA" dirty="0"/>
              <a:t>‹#›</a:t>
            </a:fld>
            <a:endParaRPr lang="en-CA"/>
          </a:p>
        </p:txBody>
      </p:sp>
      <p:sp>
        <p:nvSpPr>
          <p:cNvPr id="9" name="Text Placeholder 8"/>
          <p:cNvSpPr>
            <a:spLocks noGrp="1"/>
          </p:cNvSpPr>
          <p:nvPr>
            <p:ph type="body" sz="quarter" idx="13" hasCustomPrompt="1"/>
          </p:nvPr>
        </p:nvSpPr>
        <p:spPr bwMode="white">
          <a:xfrm>
            <a:off x="398463" y="1434190"/>
            <a:ext cx="3178345" cy="4575436"/>
          </a:xfrm>
          <a:ln>
            <a:headEnd type="none"/>
            <a:tailEnd type="none"/>
          </a:ln>
        </p:spPr>
        <p:txBody>
          <a:bodyPr wrap="square"/>
          <a:lstStyle>
            <a:lvl1pPr>
              <a:buSzPct val="115000"/>
            </a:lvl1pPr>
            <a:lvl2pPr>
              <a:buSzPct val="115000"/>
            </a:lvl2pPr>
            <a:lvl3pPr>
              <a:buSzPct val="115000"/>
            </a:lvl3pPr>
            <a:lvl4pPr>
              <a:buSzPct val="115000"/>
            </a:lvl4pPr>
            <a:lvl5pPr marL="1609344" indent="-228600">
              <a:buSzPct val="115000"/>
              <a:defRPr lang="en-US" sz="1400" kern="1200" dirty="0">
                <a:solidFill>
                  <a:schemeClr val="tx1"/>
                </a:solidFill>
                <a:latin typeface="+mn-lt"/>
                <a:ea typeface="+mn-ea"/>
                <a:cs typeface="+mn-cs"/>
              </a:defRPr>
            </a:lvl5pPr>
            <a:lvl6pPr marL="1598613" indent="-228600">
              <a:buFont typeface="Arial"/>
              <a:buChar char="•"/>
              <a:defRPr sz="1400" dirty="0"/>
            </a:lvl6pPr>
            <a:lvl7pPr>
              <a:buSzPct val="115000"/>
              <a:defRPr lang="en-US" sz="1400" kern="1200" dirty="0">
                <a:solidFill>
                  <a:schemeClr val="tx1"/>
                </a:solidFill>
                <a:latin typeface="+mn-lt"/>
                <a:ea typeface="+mn-ea"/>
                <a:cs typeface="+mn-cs"/>
              </a:defRPr>
            </a:lvl7pPr>
            <a:lvl8pPr>
              <a:buSzPct val="115000"/>
            </a:lvl8pPr>
            <a:lvl9pPr>
              <a:buSzPct val="115000"/>
            </a:lvl9pPr>
          </a:lstStyle>
          <a:p>
            <a:r>
              <a:rPr lang="en-CA"/>
              <a:t>Section headline or item 1</a:t>
            </a:r>
          </a:p>
          <a:p>
            <a:pPr lvl="1"/>
            <a:r>
              <a:rPr lang="en-CA"/>
              <a:t>Item 2</a:t>
            </a:r>
          </a:p>
          <a:p>
            <a:pPr lvl="2"/>
            <a:r>
              <a:rPr lang="en-CA"/>
              <a:t>Item 3</a:t>
            </a:r>
          </a:p>
          <a:p>
            <a:pPr lvl="3"/>
            <a:r>
              <a:rPr lang="en-CA"/>
              <a:t>Item 4</a:t>
            </a:r>
          </a:p>
          <a:p>
            <a:pPr lvl="4"/>
            <a:r>
              <a:rPr lang="en-CA"/>
              <a:t>Item 5</a:t>
            </a:r>
          </a:p>
          <a:p>
            <a:pPr marL="1609344" lvl="6" indent="-228600" algn="l" defTabSz="914400" rtl="0">
              <a:lnSpc>
                <a:spcPct val="95000"/>
              </a:lnSpc>
              <a:spcBef>
                <a:spcPts val="600"/>
              </a:spcBef>
              <a:buClr>
                <a:schemeClr val="dk1"/>
              </a:buClr>
              <a:buSzPct val="115000"/>
              <a:buFont typeface="Arial"/>
              <a:buChar char="•"/>
            </a:pPr>
            <a:r>
              <a:rPr lang="en-CA"/>
              <a:t>Item 6</a:t>
            </a:r>
          </a:p>
          <a:p>
            <a:pPr lvl="6"/>
            <a:r>
              <a:rPr lang="en-CA"/>
              <a:t>Item 7</a:t>
            </a:r>
          </a:p>
          <a:p>
            <a:pPr lvl="7"/>
            <a:r>
              <a:rPr lang="en-CA"/>
              <a:t>Item 8</a:t>
            </a:r>
          </a:p>
          <a:p>
            <a:pPr lvl="8"/>
            <a:r>
              <a:rPr lang="en-CA"/>
              <a:t>Item 9</a:t>
            </a:r>
          </a:p>
        </p:txBody>
      </p:sp>
      <p:sp>
        <p:nvSpPr>
          <p:cNvPr id="12" name="Text Placeholder 8"/>
          <p:cNvSpPr>
            <a:spLocks noGrp="1"/>
          </p:cNvSpPr>
          <p:nvPr>
            <p:ph type="body" sz="quarter" idx="14" hasCustomPrompt="1"/>
          </p:nvPr>
        </p:nvSpPr>
        <p:spPr bwMode="white">
          <a:xfrm>
            <a:off x="3982276" y="1434189"/>
            <a:ext cx="3178344" cy="4584843"/>
          </a:xfrm>
          <a:ln>
            <a:headEnd type="none"/>
            <a:tailEnd type="none"/>
          </a:ln>
        </p:spPr>
        <p:txBody>
          <a:bodyPr wrap="square"/>
          <a:lstStyle>
            <a:lvl1pPr/>
            <a:lvl2pPr/>
            <a:lvl3pPr/>
            <a:lvl4pPr/>
            <a:lvl5pPr marL="1609344" indent="-228600">
              <a:defRPr lang="en-US" sz="1400" kern="1200" dirty="0">
                <a:solidFill>
                  <a:schemeClr val="tx1"/>
                </a:solidFill>
                <a:latin typeface="+mn-lt"/>
                <a:ea typeface="+mn-ea"/>
                <a:cs typeface="+mn-cs"/>
              </a:defRPr>
            </a:lvl5pPr>
            <a:lvl6pPr marL="1598613" indent="-228600">
              <a:buFont typeface="Arial"/>
              <a:buChar char="•"/>
              <a:defRPr sz="1400" dirty="0"/>
            </a:lvl6pPr>
            <a:lvl7pPr>
              <a:defRPr lang="en-US" sz="1400" kern="1200" dirty="0">
                <a:solidFill>
                  <a:schemeClr val="tx1"/>
                </a:solidFill>
                <a:latin typeface="+mn-lt"/>
                <a:ea typeface="+mn-ea"/>
                <a:cs typeface="+mn-cs"/>
              </a:defRPr>
            </a:lvl7pPr>
          </a:lstStyle>
          <a:p>
            <a:r>
              <a:rPr lang="en-CA"/>
              <a:t>Section headline or item 1</a:t>
            </a:r>
          </a:p>
          <a:p>
            <a:pPr lvl="1"/>
            <a:r>
              <a:rPr lang="en-CA"/>
              <a:t>Item 2</a:t>
            </a:r>
          </a:p>
          <a:p>
            <a:pPr lvl="2"/>
            <a:r>
              <a:rPr lang="en-CA"/>
              <a:t>Item 3</a:t>
            </a:r>
          </a:p>
          <a:p>
            <a:pPr lvl="3"/>
            <a:r>
              <a:rPr lang="en-CA"/>
              <a:t>Item 4</a:t>
            </a:r>
          </a:p>
          <a:p>
            <a:pPr lvl="4"/>
            <a:r>
              <a:rPr lang="en-CA"/>
              <a:t>Item 5</a:t>
            </a:r>
          </a:p>
          <a:p>
            <a:pPr marL="1609344" lvl="6" indent="-228600" algn="l" defTabSz="914400" rtl="0">
              <a:lnSpc>
                <a:spcPct val="95000"/>
              </a:lnSpc>
              <a:spcBef>
                <a:spcPts val="600"/>
              </a:spcBef>
              <a:buClr>
                <a:schemeClr val="dk1"/>
              </a:buClr>
              <a:buSzPct val="115000"/>
              <a:buFont typeface="Arial"/>
              <a:buChar char="•"/>
            </a:pPr>
            <a:r>
              <a:rPr lang="en-CA"/>
              <a:t>Item 6</a:t>
            </a:r>
          </a:p>
          <a:p>
            <a:pPr lvl="6"/>
            <a:r>
              <a:rPr lang="en-CA"/>
              <a:t>Item 7</a:t>
            </a:r>
          </a:p>
          <a:p>
            <a:pPr lvl="7"/>
            <a:r>
              <a:rPr lang="en-CA"/>
              <a:t>Item 8</a:t>
            </a:r>
          </a:p>
          <a:p>
            <a:pPr lvl="8"/>
            <a:r>
              <a:rPr lang="en-CA"/>
              <a:t>Item 9</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680395-83BE-4382-9548-BADBB7767049}" type="datetimeFigureOut">
              <a:rPr lang="en-US" altLang="en-US"/>
              <a:pPr>
                <a:defRPr/>
              </a:pPr>
              <a:t>7/11/2025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42CE45-AF20-4901-B780-33FC86669463}" type="slidenum">
              <a:rPr lang="en-US" altLang="en-US"/>
              <a:pPr>
                <a:defRPr/>
              </a:pPr>
              <a:t>‹#›</a:t>
            </a:fld>
            <a:endParaRPr lang="en-US" altLang="en-US"/>
          </a:p>
        </p:txBody>
      </p:sp>
    </p:spTree>
    <p:extLst>
      <p:ext uri="{BB962C8B-B14F-4D97-AF65-F5344CB8AC3E}">
        <p14:creationId xmlns:p14="http://schemas.microsoft.com/office/powerpoint/2010/main" val="3096494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1B360-3F1D-5A7F-4820-A06CA367211C}"/>
              </a:ext>
            </a:extLst>
          </p:cNvPr>
          <p:cNvSpPr>
            <a:spLocks noGrp="1"/>
          </p:cNvSpPr>
          <p:nvPr>
            <p:ph type="dt" sz="half" idx="10"/>
          </p:nvPr>
        </p:nvSpPr>
        <p:spPr/>
        <p:txBody>
          <a:bodyPr/>
          <a:lstStyle/>
          <a:p>
            <a:fld id="{F3726616-B64D-47B0-A8D5-0C6AD402BBAF}" type="datetimeFigureOut">
              <a:rPr lang="en-US" smtClean="0"/>
              <a:t>7/11/2025</a:t>
            </a:fld>
            <a:endParaRPr lang="en-US"/>
          </a:p>
        </p:txBody>
      </p:sp>
      <p:sp>
        <p:nvSpPr>
          <p:cNvPr id="3" name="Footer Placeholder 2">
            <a:extLst>
              <a:ext uri="{FF2B5EF4-FFF2-40B4-BE49-F238E27FC236}">
                <a16:creationId xmlns:a16="http://schemas.microsoft.com/office/drawing/2014/main" id="{7709DFD2-211B-EB45-2970-495B60558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975A6-787D-02CC-FBDA-DC12814F4D94}"/>
              </a:ext>
            </a:extLst>
          </p:cNvPr>
          <p:cNvSpPr>
            <a:spLocks noGrp="1"/>
          </p:cNvSpPr>
          <p:nvPr>
            <p:ph type="sldNum" sz="quarter" idx="12"/>
          </p:nvPr>
        </p:nvSpPr>
        <p:spPr/>
        <p:txBody>
          <a:bodyPr/>
          <a:lstStyle/>
          <a:p>
            <a:fld id="{D569B950-DA95-4335-B5AC-1F7D748C62AA}" type="slidenum">
              <a:rPr lang="en-US" smtClean="0"/>
              <a:t>‹#›</a:t>
            </a:fld>
            <a:endParaRPr lang="en-US"/>
          </a:p>
        </p:txBody>
      </p:sp>
    </p:spTree>
    <p:extLst>
      <p:ext uri="{BB962C8B-B14F-4D97-AF65-F5344CB8AC3E}">
        <p14:creationId xmlns:p14="http://schemas.microsoft.com/office/powerpoint/2010/main" val="414020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4" y="472438"/>
            <a:ext cx="8356240" cy="792167"/>
          </a:xfrm>
          <a:ln>
            <a:headEnd type="none"/>
            <a:tailEnd type="none"/>
          </a:ln>
        </p:spPr>
        <p:txBody>
          <a:bodyPr wrap="square"/>
          <a:lstStyle>
            <a:lvl1pPr>
              <a:defRPr dirty="0"/>
            </a:lvl1pPr>
          </a:lstStyle>
          <a:p>
            <a:r>
              <a:rPr lang="en-CA"/>
              <a:t>Slide title</a:t>
            </a:r>
          </a:p>
        </p:txBody>
      </p:sp>
      <p:sp>
        <p:nvSpPr>
          <p:cNvPr id="3" name="Content Placeholder 2"/>
          <p:cNvSpPr>
            <a:spLocks noGrp="1"/>
          </p:cNvSpPr>
          <p:nvPr>
            <p:ph idx="1" hasCustomPrompt="1"/>
          </p:nvPr>
        </p:nvSpPr>
        <p:spPr bwMode="white">
          <a:xfrm>
            <a:off x="398464" y="1454966"/>
            <a:ext cx="8356240" cy="4564066"/>
          </a:xfrm>
          <a:ln>
            <a:headEnd type="none"/>
            <a:tailEnd type="none"/>
          </a:ln>
        </p:spPr>
        <p:txBody>
          <a:bodyPr wrap="square"/>
          <a:lstStyle>
            <a:lvl1pPr>
              <a:defRPr sz="1400" dirty="0"/>
            </a:lvl1pPr>
          </a:lstStyle>
          <a:p>
            <a:r>
              <a:rPr lang="en-CA"/>
              <a:t>Click icon to add table or chart</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516914B5-AEA6-47C1-80F7-C7FD18A22EA2}"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7" name="Text Placeholder 8"/>
          <p:cNvSpPr>
            <a:spLocks noGrp="1"/>
          </p:cNvSpPr>
          <p:nvPr>
            <p:ph type="body" sz="quarter" idx="13" hasCustomPrompt="1"/>
          </p:nvPr>
        </p:nvSpPr>
        <p:spPr bwMode="white">
          <a:xfrm>
            <a:off x="1876885" y="6168123"/>
            <a:ext cx="6476093"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3" y="472438"/>
            <a:ext cx="8347076" cy="792167"/>
          </a:xfrm>
          <a:ln>
            <a:headEnd type="none"/>
            <a:tailEnd type="none"/>
          </a:ln>
        </p:spPr>
        <p:txBody>
          <a:bodyPr wrap="square"/>
          <a:lstStyle>
            <a:lvl1pPr>
              <a:defRPr dirty="0"/>
            </a:lvl1pPr>
          </a:lstStyle>
          <a:p>
            <a:r>
              <a:rPr lang="en-CA"/>
              <a:t>Slide title</a:t>
            </a:r>
          </a:p>
        </p:txBody>
      </p:sp>
      <p:sp>
        <p:nvSpPr>
          <p:cNvPr id="3" name="Content Placeholder 2"/>
          <p:cNvSpPr>
            <a:spLocks noGrp="1"/>
          </p:cNvSpPr>
          <p:nvPr>
            <p:ph idx="1" hasCustomPrompt="1"/>
          </p:nvPr>
        </p:nvSpPr>
        <p:spPr bwMode="white">
          <a:xfrm>
            <a:off x="398463" y="1829560"/>
            <a:ext cx="8347076" cy="4184896"/>
          </a:xfrm>
          <a:ln>
            <a:headEnd type="none"/>
            <a:tailEnd type="none"/>
          </a:ln>
        </p:spPr>
        <p:txBody>
          <a:bodyPr wrap="square"/>
          <a:lstStyle>
            <a:lvl1pPr>
              <a:defRPr sz="1400" dirty="0"/>
            </a:lvl1pPr>
          </a:lstStyle>
          <a:p>
            <a:r>
              <a:rPr lang="en-CA"/>
              <a:t>Click icon to add table or chart</a:t>
            </a:r>
          </a:p>
        </p:txBody>
      </p:sp>
      <p:sp>
        <p:nvSpPr>
          <p:cNvPr id="4" name="Date Placeholder 3"/>
          <p:cNvSpPr>
            <a:spLocks noGrp="1"/>
          </p:cNvSpPr>
          <p:nvPr>
            <p:ph type="dt" sz="half" idx="10"/>
          </p:nvPr>
        </p:nvSpPr>
        <p:spPr bwMode="white">
          <a:xfrm>
            <a:off x="8807965" y="7010398"/>
            <a:ext cx="336035" cy="45720"/>
          </a:xfrm>
          <a:ln>
            <a:headEnd type="none"/>
            <a:tailEnd type="none"/>
          </a:ln>
        </p:spPr>
        <p:txBody>
          <a:bodyPr wrap="square"/>
          <a:lstStyle/>
          <a:p>
            <a:fld id="{977C927B-EA5B-4D38-B63B-A75272FB7D5F}" type="datetime4">
              <a:rPr lang="en-CA" dirty="0"/>
              <a:t>July 11, 2025</a:t>
            </a:fld>
            <a:endParaRPr/>
          </a:p>
        </p:txBody>
      </p:sp>
      <p:sp>
        <p:nvSpPr>
          <p:cNvPr id="5" name="Footer Placeholder 4"/>
          <p:cNvSpPr>
            <a:spLocks noGrp="1"/>
          </p:cNvSpPr>
          <p:nvPr>
            <p:ph type="ftr" sz="quarter" idx="11"/>
          </p:nvPr>
        </p:nvSpPr>
        <p:spPr bwMode="white">
          <a:ln>
            <a:headEnd type="none"/>
            <a:tailEnd type="none"/>
          </a:ln>
        </p:spPr>
        <p:txBody>
          <a:bodyPr wrap="square"/>
          <a:lstStyle/>
          <a:p>
            <a:endParaRPr/>
          </a:p>
        </p:txBody>
      </p:sp>
      <p:sp>
        <p:nvSpPr>
          <p:cNvPr id="6" name="Slide Number Placeholder 5"/>
          <p:cNvSpPr>
            <a:spLocks noGrp="1"/>
          </p:cNvSpPr>
          <p:nvPr>
            <p:ph type="sldNum" sz="quarter" idx="12"/>
          </p:nvPr>
        </p:nvSpPr>
        <p:spPr bwMode="white">
          <a:xfrm>
            <a:off x="8533067" y="6399283"/>
            <a:ext cx="212470" cy="175694"/>
          </a:xfrm>
          <a:ln>
            <a:headEnd type="none"/>
            <a:tailEnd type="none"/>
          </a:ln>
        </p:spPr>
        <p:txBody>
          <a:bodyPr wrap="square"/>
          <a:lstStyle/>
          <a:p>
            <a:fld id="{BB333B34-C87C-402E-ABB0-13B7C9DEBBC4}" type="slidenum">
              <a:rPr dirty="0"/>
              <a:t>‹#›</a:t>
            </a:fld>
            <a:endParaRPr/>
          </a:p>
        </p:txBody>
      </p:sp>
      <p:sp>
        <p:nvSpPr>
          <p:cNvPr id="7" name="Text Placeholder 8"/>
          <p:cNvSpPr>
            <a:spLocks noGrp="1"/>
          </p:cNvSpPr>
          <p:nvPr>
            <p:ph type="body" sz="quarter" idx="13" hasCustomPrompt="1"/>
          </p:nvPr>
        </p:nvSpPr>
        <p:spPr bwMode="white">
          <a:xfrm>
            <a:off x="1876885" y="6168123"/>
            <a:ext cx="6476093"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sp>
        <p:nvSpPr>
          <p:cNvPr id="8" name="Text Placeholder 7"/>
          <p:cNvSpPr>
            <a:spLocks noGrp="1"/>
          </p:cNvSpPr>
          <p:nvPr>
            <p:ph type="body" sz="quarter" idx="14" hasCustomPrompt="1"/>
          </p:nvPr>
        </p:nvSpPr>
        <p:spPr bwMode="white">
          <a:xfrm>
            <a:off x="398462" y="1418190"/>
            <a:ext cx="8347076" cy="231242"/>
          </a:xfrm>
          <a:ln>
            <a:headEnd type="none"/>
            <a:tailEnd type="none"/>
          </a:ln>
        </p:spPr>
        <p:txBody>
          <a:bodyPr wrap="square" anchor="b">
            <a:noAutofit/>
          </a:bodyPr>
          <a:lstStyle>
            <a:lvl1pPr marL="0" indent="0">
              <a:spcBef>
                <a:spcPts val="0"/>
              </a:spcBef>
              <a:buNone/>
              <a:defRPr sz="1400" b="0" dirty="0">
                <a:latin typeface="+mj-lt"/>
              </a:defRPr>
            </a:lvl1pPr>
            <a:lvl2pPr marL="0" indent="0">
              <a:spcBef>
                <a:spcPts val="0"/>
              </a:spcBef>
              <a:buNone/>
              <a:defRPr sz="1600" b="1" dirty="0"/>
            </a:lvl2pPr>
            <a:lvl3pPr marL="0" indent="0">
              <a:spcBef>
                <a:spcPts val="0"/>
              </a:spcBef>
              <a:buNone/>
              <a:defRPr sz="1600" b="1" dirty="0"/>
            </a:lvl3pPr>
            <a:lvl4pPr marL="0" indent="0">
              <a:spcBef>
                <a:spcPts val="0"/>
              </a:spcBef>
              <a:buNone/>
              <a:defRPr sz="1600" b="1" dirty="0"/>
            </a:lvl4pPr>
            <a:lvl5pPr marL="0" indent="0">
              <a:spcBef>
                <a:spcPts val="0"/>
              </a:spcBef>
              <a:buNone/>
              <a:defRPr sz="1600" b="1" dirty="0"/>
            </a:lvl5pPr>
            <a:lvl6pPr marL="0" indent="0">
              <a:spcBef>
                <a:spcPts val="0"/>
              </a:spcBef>
              <a:buNone/>
              <a:defRPr sz="1600" b="1" dirty="0"/>
            </a:lvl6pPr>
            <a:lvl7pPr marL="0" indent="0">
              <a:spcBef>
                <a:spcPts val="0"/>
              </a:spcBef>
              <a:buNone/>
              <a:defRPr sz="1600" b="1" dirty="0"/>
            </a:lvl7pPr>
            <a:lvl8pPr marL="0" indent="0">
              <a:spcBef>
                <a:spcPts val="0"/>
              </a:spcBef>
              <a:buNone/>
              <a:defRPr sz="1600" b="1" dirty="0"/>
            </a:lvl8pPr>
            <a:lvl9pPr marL="0" indent="0">
              <a:spcBef>
                <a:spcPts val="0"/>
              </a:spcBef>
              <a:buNone/>
              <a:defRPr sz="1600" b="1" dirty="0"/>
            </a:lvl9pPr>
          </a:lstStyle>
          <a:p>
            <a:r>
              <a:rPr lang="en-CA"/>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bwMode="white">
          <a:xfrm>
            <a:off x="400571" y="780239"/>
            <a:ext cx="8356356" cy="4771958"/>
          </a:xfrm>
          <a:ln>
            <a:headEnd type="none"/>
            <a:tailEnd type="none"/>
          </a:ln>
        </p:spPr>
        <p:txBody>
          <a:bodyPr wrap="square" anchor="ctr">
            <a:normAutofit/>
          </a:bodyPr>
          <a:lstStyle>
            <a:lvl1pPr>
              <a:defRPr sz="7200" dirty="0">
                <a:solidFill>
                  <a:schemeClr val="bg1"/>
                </a:solidFill>
              </a:defRPr>
            </a:lvl1pPr>
          </a:lstStyle>
          <a:p>
            <a:r>
              <a:rPr lang="en-CA"/>
              <a:t>Chapter slide</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664D86A9-B95A-42FA-8B03-2725FDB90EC5}" type="datetime4">
              <a:rPr lang="en-CA" dirty="0"/>
              <a:t>July 11, 2025</a:t>
            </a:fld>
            <a:endParaRPr lang="en-US"/>
          </a:p>
        </p:txBody>
      </p:sp>
      <p:sp>
        <p:nvSpPr>
          <p:cNvPr id="3" name="Footer Placeholder 2"/>
          <p:cNvSpPr>
            <a:spLocks noGrp="1"/>
          </p:cNvSpPr>
          <p:nvPr>
            <p:ph type="ftr" sz="quarter" idx="11"/>
          </p:nvPr>
        </p:nvSpPr>
        <p:spPr bwMode="white">
          <a:ln>
            <a:headEnd type="none"/>
            <a:tailEnd type="none"/>
          </a:ln>
        </p:spPr>
        <p:txBody>
          <a:bodyPr wrap="square"/>
          <a:lstStyle/>
          <a:p>
            <a:endParaRPr/>
          </a:p>
        </p:txBody>
      </p:sp>
      <p:sp>
        <p:nvSpPr>
          <p:cNvPr id="4" name="Slide Number Placeholder 3"/>
          <p:cNvSpPr>
            <a:spLocks noGrp="1"/>
          </p:cNvSpPr>
          <p:nvPr>
            <p:ph type="sldNum" sz="quarter" idx="12"/>
          </p:nvPr>
        </p:nvSpPr>
        <p:spPr bwMode="white">
          <a:xfrm>
            <a:off x="8533067" y="6399283"/>
            <a:ext cx="212470" cy="175694"/>
          </a:xfrm>
          <a:ln>
            <a:headEnd type="none"/>
            <a:tailEnd type="none"/>
          </a:ln>
        </p:spPr>
        <p:txBody>
          <a:bodyPr wrap="square"/>
          <a:lstStyle>
            <a:lvl1pPr>
              <a:defRPr dirty="0">
                <a:solidFill>
                  <a:schemeClr val="bg1"/>
                </a:solidFill>
              </a:defRPr>
            </a:lvl1pPr>
          </a:lstStyle>
          <a:p>
            <a:fld id="{BB333B34-C87C-402E-ABB0-13B7C9DEBBC4}" type="slidenum">
              <a:rPr lang="en-CA" dirty="0"/>
              <a:t>‹#›</a:t>
            </a:fld>
            <a:endParaRPr lang="en-CA"/>
          </a:p>
        </p:txBody>
      </p:sp>
      <p:pic>
        <p:nvPicPr>
          <p:cNvPr id="5" name="Graphic 4"/>
          <p:cNvPicPr>
            <a:picLocks noChangeAspect="1"/>
          </p:cNvPicPr>
          <p:nvPr/>
        </p:nvPicPr>
        <p:blipFill>
          <a:blip r:embed="rId2">
            <a:lum/>
            <a:extLst>
              <a:ext uri="{96DAC541-7B7A-43D3-8B79-37D633B846F1}">
                <asvg:svgBlip xmlns:asvg="http://schemas.microsoft.com/office/drawing/2016/SVG/main" r:embed="rId3"/>
              </a:ext>
            </a:extLst>
          </a:blip>
          <a:srcRect t="16893" b="19384"/>
          <a:stretch>
            <a:fillRect/>
          </a:stretch>
        </p:blipFill>
        <p:spPr bwMode="black">
          <a:xfrm>
            <a:off x="208115" y="6264770"/>
            <a:ext cx="1463482" cy="468453"/>
          </a:xfrm>
          <a:prstGeom prst="rect">
            <a:avLst/>
          </a:prstGeom>
          <a:ln>
            <a:headEnd type="none"/>
            <a:tailEnd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bwMode="white">
          <a:xfrm>
            <a:off x="398463" y="780239"/>
            <a:ext cx="8360572" cy="4771958"/>
          </a:xfrm>
          <a:ln>
            <a:headEnd type="none"/>
            <a:tailEnd type="none"/>
          </a:ln>
        </p:spPr>
        <p:txBody>
          <a:bodyPr wrap="square" anchor="ctr">
            <a:normAutofit/>
          </a:bodyPr>
          <a:lstStyle>
            <a:lvl1pPr>
              <a:defRPr sz="7200" dirty="0">
                <a:solidFill>
                  <a:schemeClr val="tx1"/>
                </a:solidFill>
              </a:defRPr>
            </a:lvl1pPr>
          </a:lstStyle>
          <a:p>
            <a:r>
              <a:rPr lang="en-CA"/>
              <a:t>Chapter slide</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51C1510D-34D1-4B3A-9459-3FC94A26D1AA}" type="datetime4">
              <a:rPr lang="en-CA" dirty="0"/>
              <a:t>July 11, 2025</a:t>
            </a:fld>
            <a:endParaRPr lang="en-US"/>
          </a:p>
        </p:txBody>
      </p:sp>
      <p:sp>
        <p:nvSpPr>
          <p:cNvPr id="3" name="Footer Placeholder 2"/>
          <p:cNvSpPr>
            <a:spLocks noGrp="1"/>
          </p:cNvSpPr>
          <p:nvPr>
            <p:ph type="ftr" sz="quarter" idx="11"/>
          </p:nvPr>
        </p:nvSpPr>
        <p:spPr bwMode="white">
          <a:ln>
            <a:headEnd type="none"/>
            <a:tailEnd type="none"/>
          </a:ln>
        </p:spPr>
        <p:txBody>
          <a:bodyPr wrap="square"/>
          <a:lstStyle/>
          <a:p>
            <a:endParaRPr/>
          </a:p>
        </p:txBody>
      </p:sp>
      <p:sp>
        <p:nvSpPr>
          <p:cNvPr id="4" name="Slide Number Placeholder 3"/>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BB333B34-C87C-402E-ABB0-13B7C9DEBBC4}" type="slidenum">
              <a:rPr lang="en-CA" dirty="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98464" y="472438"/>
            <a:ext cx="8356240" cy="792167"/>
          </a:xfrm>
          <a:ln>
            <a:headEnd type="none"/>
            <a:tailEnd type="none"/>
          </a:ln>
        </p:spPr>
        <p:txBody>
          <a:bodyPr wrap="square"/>
          <a:lstStyle/>
          <a:p>
            <a:r>
              <a:rPr lang="en-CA"/>
              <a:t>Slide title</a:t>
            </a:r>
          </a:p>
        </p:txBody>
      </p:sp>
      <p:sp>
        <p:nvSpPr>
          <p:cNvPr id="3" name="Date Placeholder 2"/>
          <p:cNvSpPr>
            <a:spLocks noGrp="1"/>
          </p:cNvSpPr>
          <p:nvPr>
            <p:ph type="dt" sz="half" idx="10"/>
          </p:nvPr>
        </p:nvSpPr>
        <p:spPr bwMode="white">
          <a:ln>
            <a:headEnd type="none"/>
            <a:tailEnd type="none"/>
          </a:ln>
        </p:spPr>
        <p:txBody>
          <a:bodyPr wrap="square"/>
          <a:lstStyle/>
          <a:p>
            <a:fld id="{E8B94599-B0CF-427C-90FA-8448CA06BC9E}" type="datetime4">
              <a:rPr lang="en-CA" dirty="0"/>
              <a:t>July 11, 2025</a:t>
            </a:fld>
            <a:endParaRPr/>
          </a:p>
        </p:txBody>
      </p:sp>
      <p:sp>
        <p:nvSpPr>
          <p:cNvPr id="4" name="Footer Placeholder 3"/>
          <p:cNvSpPr>
            <a:spLocks noGrp="1"/>
          </p:cNvSpPr>
          <p:nvPr>
            <p:ph type="ftr" sz="quarter" idx="11"/>
          </p:nvPr>
        </p:nvSpPr>
        <p:spPr bwMode="white">
          <a:ln>
            <a:headEnd type="none"/>
            <a:tailEnd type="none"/>
          </a:ln>
        </p:spPr>
        <p:txBody>
          <a:bodyPr wrap="square"/>
          <a:lstStyle/>
          <a:p>
            <a:endParaRPr/>
          </a:p>
        </p:txBody>
      </p:sp>
      <p:sp>
        <p:nvSpPr>
          <p:cNvPr id="5" name="Slide Number Placeholder 4"/>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
        <p:nvSpPr>
          <p:cNvPr id="6" name="Text Placeholder 8"/>
          <p:cNvSpPr>
            <a:spLocks noGrp="1"/>
          </p:cNvSpPr>
          <p:nvPr>
            <p:ph type="body" sz="quarter" idx="15" hasCustomPrompt="1"/>
          </p:nvPr>
        </p:nvSpPr>
        <p:spPr bwMode="white">
          <a:xfrm>
            <a:off x="1876885" y="6168123"/>
            <a:ext cx="6476093" cy="402451"/>
          </a:xfrm>
          <a:ln>
            <a:headEnd type="none"/>
            <a:tailEnd type="none"/>
          </a:ln>
        </p:spPr>
        <p:txBody>
          <a:bodyPr wrap="square" anchor="b"/>
          <a:lstStyle>
            <a:lvl1pPr marL="0" indent="0">
              <a:lnSpc>
                <a:spcPct val="95000"/>
              </a:lnSpc>
              <a:spcBef>
                <a:spcPts val="0"/>
              </a:spcBef>
              <a:buNone/>
              <a:defRPr sz="800" dirty="0">
                <a:latin typeface="Arial"/>
              </a:defRPr>
            </a:lvl1pPr>
            <a:lvl2pPr marL="0" indent="0">
              <a:lnSpc>
                <a:spcPct val="95000"/>
              </a:lnSpc>
              <a:spcBef>
                <a:spcPts val="0"/>
              </a:spcBef>
              <a:buNone/>
              <a:defRPr sz="800" dirty="0">
                <a:latin typeface="Arial"/>
              </a:defRPr>
            </a:lvl2pPr>
            <a:lvl3pPr marL="0" indent="0">
              <a:lnSpc>
                <a:spcPct val="95000"/>
              </a:lnSpc>
              <a:spcBef>
                <a:spcPts val="0"/>
              </a:spcBef>
              <a:buNone/>
              <a:defRPr sz="800" dirty="0">
                <a:latin typeface="Arial"/>
              </a:defRPr>
            </a:lvl3pPr>
            <a:lvl4pPr marL="0" indent="0">
              <a:lnSpc>
                <a:spcPct val="95000"/>
              </a:lnSpc>
              <a:spcBef>
                <a:spcPts val="0"/>
              </a:spcBef>
              <a:buNone/>
              <a:defRPr sz="800" dirty="0">
                <a:latin typeface="Arial"/>
              </a:defRPr>
            </a:lvl4pPr>
            <a:lvl5pPr marL="0" indent="0">
              <a:lnSpc>
                <a:spcPct val="95000"/>
              </a:lnSpc>
              <a:spcBef>
                <a:spcPts val="0"/>
              </a:spcBef>
              <a:buNone/>
              <a:defRPr sz="800" dirty="0">
                <a:latin typeface="Arial"/>
              </a:defRPr>
            </a:lvl5pPr>
            <a:lvl6pPr marL="0" indent="0">
              <a:lnSpc>
                <a:spcPct val="95000"/>
              </a:lnSpc>
              <a:spcBef>
                <a:spcPts val="0"/>
              </a:spcBef>
              <a:buNone/>
              <a:defRPr sz="800" dirty="0">
                <a:latin typeface="Arial"/>
              </a:defRPr>
            </a:lvl6pPr>
            <a:lvl7pPr marL="0" indent="0">
              <a:lnSpc>
                <a:spcPct val="95000"/>
              </a:lnSpc>
              <a:spcBef>
                <a:spcPts val="0"/>
              </a:spcBef>
              <a:buNone/>
              <a:defRPr sz="800" dirty="0">
                <a:latin typeface="Arial"/>
              </a:defRPr>
            </a:lvl7pPr>
            <a:lvl8pPr marL="0" indent="0">
              <a:lnSpc>
                <a:spcPct val="95000"/>
              </a:lnSpc>
              <a:spcBef>
                <a:spcPts val="0"/>
              </a:spcBef>
              <a:buNone/>
              <a:defRPr sz="800" dirty="0">
                <a:latin typeface="Arial"/>
              </a:defRPr>
            </a:lvl8pPr>
            <a:lvl9pPr marL="0" indent="0">
              <a:lnSpc>
                <a:spcPct val="95000"/>
              </a:lnSpc>
              <a:spcBef>
                <a:spcPts val="0"/>
              </a:spcBef>
              <a:buNone/>
              <a:defRPr sz="800" dirty="0">
                <a:latin typeface="Arial"/>
              </a:defRPr>
            </a:lvl9pPr>
          </a:lstStyle>
          <a:p>
            <a:r>
              <a:rPr lang="en-CA" sz="800">
                <a:latin typeface="Arial"/>
                <a:cs typeface="Arial"/>
              </a:rPr>
              <a:t>Source text should be Arial, size 8.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bwMode="white">
          <a:xfrm>
            <a:off x="398464" y="472438"/>
            <a:ext cx="8356240" cy="792167"/>
          </a:xfrm>
          <a:ln>
            <a:headEnd type="none"/>
            <a:tailEnd type="none"/>
          </a:ln>
        </p:spPr>
        <p:txBody>
          <a:bodyPr wrap="square"/>
          <a:lstStyle/>
          <a:p>
            <a:r>
              <a:rPr lang="en-CA"/>
              <a:t>Slide title</a:t>
            </a:r>
          </a:p>
        </p:txBody>
      </p:sp>
      <p:sp>
        <p:nvSpPr>
          <p:cNvPr id="3" name="Content Placeholder 2"/>
          <p:cNvSpPr>
            <a:spLocks noGrp="1"/>
          </p:cNvSpPr>
          <p:nvPr>
            <p:ph sz="half" idx="1" hasCustomPrompt="1"/>
          </p:nvPr>
        </p:nvSpPr>
        <p:spPr bwMode="white">
          <a:xfrm>
            <a:off x="398464" y="1434588"/>
            <a:ext cx="4049680" cy="4576536"/>
          </a:xfrm>
          <a:ln>
            <a:headEnd type="none"/>
            <a:tailEnd type="none"/>
          </a:ln>
        </p:spPr>
        <p:txBody>
          <a:bodyPr wrap="square">
            <a:noAutofit/>
          </a:bodyPr>
          <a:lstStyle>
            <a:lvl1pPr>
              <a:defRPr sz="2000" dirty="0">
                <a:latin typeface="+mn-lt"/>
              </a:defRPr>
            </a:lvl1pPr>
            <a:lvl2pPr>
              <a:defRPr sz="1800" dirty="0">
                <a:latin typeface="+mn-lt"/>
              </a:defRPr>
            </a:lvl2pPr>
            <a:lvl3pPr>
              <a:defRPr sz="1600" dirty="0">
                <a:latin typeface="+mn-lt"/>
              </a:defRPr>
            </a:lvl3pPr>
            <a:lvl4pPr>
              <a:defRPr sz="1400" dirty="0">
                <a:latin typeface="+mn-lt"/>
              </a:defRPr>
            </a:lvl4pPr>
            <a:lvl5pPr>
              <a:defRPr sz="1400" dirty="0">
                <a:latin typeface="+mn-lt"/>
              </a:defRPr>
            </a:lvl5pPr>
            <a:lvl6pPr>
              <a:defRPr sz="1400" dirty="0"/>
            </a:lvl6pPr>
            <a:lvl7pPr>
              <a:defRPr sz="1400" dirty="0"/>
            </a:lvl7pPr>
            <a:lvl8pPr>
              <a:defRPr sz="1400" dirty="0"/>
            </a:lvl8pPr>
            <a:lvl9pPr>
              <a:defRPr sz="1400" dirty="0"/>
            </a:lvl9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hasCustomPrompt="1"/>
          </p:nvPr>
        </p:nvSpPr>
        <p:spPr bwMode="white">
          <a:xfrm>
            <a:off x="4708048" y="1434191"/>
            <a:ext cx="4046656" cy="4580885"/>
          </a:xfrm>
          <a:ln>
            <a:headEnd type="none"/>
            <a:tailEnd type="none"/>
          </a:ln>
        </p:spPr>
        <p:txBody>
          <a:bodyPr wrap="square">
            <a:noAutofit/>
          </a:bodyPr>
          <a:lstStyle>
            <a:lvl1pPr>
              <a:defRPr sz="2000" dirty="0">
                <a:latin typeface="+mn-lt"/>
              </a:defRPr>
            </a:lvl1pPr>
            <a:lvl2pPr>
              <a:defRPr sz="1800" dirty="0">
                <a:latin typeface="+mn-lt"/>
              </a:defRPr>
            </a:lvl2pPr>
            <a:lvl3pPr>
              <a:defRPr sz="1600" dirty="0">
                <a:latin typeface="+mn-lt"/>
              </a:defRPr>
            </a:lvl3pPr>
            <a:lvl4pPr>
              <a:defRPr sz="1400" dirty="0">
                <a:latin typeface="+mn-lt"/>
              </a:defRPr>
            </a:lvl4pPr>
            <a:lvl5pPr>
              <a:defRPr sz="1400" dirty="0">
                <a:latin typeface="+mn-lt"/>
              </a:defRPr>
            </a:lvl5pPr>
            <a:lvl6pPr>
              <a:defRPr sz="1400" dirty="0"/>
            </a:lvl6pPr>
            <a:lvl7pPr>
              <a:defRPr sz="1400" dirty="0"/>
            </a:lvl7pPr>
            <a:lvl8pPr>
              <a:defRPr sz="1400" dirty="0"/>
            </a:lvl8pPr>
            <a:lvl9pPr>
              <a:defRPr sz="1400" dirty="0"/>
            </a:lvl9pPr>
          </a:lstStyle>
          <a:p>
            <a:r>
              <a:rPr lang="en-CA"/>
              <a:t>Click to add main bullet</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bwMode="white">
          <a:ln>
            <a:headEnd type="none"/>
            <a:tailEnd type="none"/>
          </a:ln>
        </p:spPr>
        <p:txBody>
          <a:bodyPr wrap="square"/>
          <a:lstStyle/>
          <a:p>
            <a:fld id="{685EE892-DA9C-470A-9EFD-1F1333ED0846}" type="datetime4">
              <a:rPr lang="en-CA" dirty="0"/>
              <a:t>July 11, 2025</a:t>
            </a:fld>
            <a:endParaRPr/>
          </a:p>
        </p:txBody>
      </p:sp>
      <p:sp>
        <p:nvSpPr>
          <p:cNvPr id="6" name="Footer Placeholder 5"/>
          <p:cNvSpPr>
            <a:spLocks noGrp="1"/>
          </p:cNvSpPr>
          <p:nvPr>
            <p:ph type="ftr" sz="quarter" idx="11"/>
          </p:nvPr>
        </p:nvSpPr>
        <p:spPr bwMode="white">
          <a:ln>
            <a:headEnd type="none"/>
            <a:tailEnd type="none"/>
          </a:ln>
        </p:spPr>
        <p:txBody>
          <a:bodyPr wrap="square"/>
          <a:lstStyle/>
          <a:p>
            <a:endParaRPr/>
          </a:p>
        </p:txBody>
      </p:sp>
      <p:sp>
        <p:nvSpPr>
          <p:cNvPr id="7" name="Slide Number Placeholder 6"/>
          <p:cNvSpPr>
            <a:spLocks noGrp="1"/>
          </p:cNvSpPr>
          <p:nvPr>
            <p:ph type="sldNum" sz="quarter" idx="12"/>
          </p:nvPr>
        </p:nvSpPr>
        <p:spPr bwMode="white">
          <a:ln>
            <a:headEnd type="none"/>
            <a:tailEnd type="none"/>
          </a:ln>
        </p:spPr>
        <p:txBody>
          <a:bodyPr wrap="square"/>
          <a:lstStyle/>
          <a:p>
            <a:fld id="{BB333B34-C87C-402E-ABB0-13B7C9DEBBC4}" type="slidenum">
              <a:rPr dirty="0"/>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398462" y="472438"/>
            <a:ext cx="8347075" cy="792167"/>
          </a:xfrm>
          <a:prstGeom prst="rect">
            <a:avLst/>
          </a:prstGeom>
          <a:ln>
            <a:headEnd type="none"/>
            <a:tailEnd type="none"/>
          </a:ln>
        </p:spPr>
        <p:txBody>
          <a:bodyPr wrap="square" lIns="0" tIns="0" rIns="0" bIns="0" anchor="t">
            <a:noAutofit/>
          </a:bodyPr>
          <a:lstStyle/>
          <a:p>
            <a:r>
              <a:rPr lang="en-CA"/>
              <a:t>Slide title</a:t>
            </a:r>
          </a:p>
        </p:txBody>
      </p:sp>
      <p:sp>
        <p:nvSpPr>
          <p:cNvPr id="3" name="Text Placeholder 2"/>
          <p:cNvSpPr>
            <a:spLocks noGrp="1"/>
          </p:cNvSpPr>
          <p:nvPr>
            <p:ph type="body" idx="1"/>
          </p:nvPr>
        </p:nvSpPr>
        <p:spPr bwMode="white">
          <a:xfrm>
            <a:off x="398462" y="1434190"/>
            <a:ext cx="8347075" cy="4584842"/>
          </a:xfrm>
          <a:prstGeom prst="rect">
            <a:avLst/>
          </a:prstGeom>
          <a:ln>
            <a:headEnd type="none"/>
            <a:tailEnd type="none"/>
          </a:ln>
        </p:spPr>
        <p:txBody>
          <a:bodyPr wrap="square" lIns="0" tIns="0" rIns="0" bIns="0">
            <a:noAutofit/>
          </a:bodyPr>
          <a:lstStyle/>
          <a:p>
            <a:r>
              <a:rPr lang="en-CA"/>
              <a:t>Click to add main bullet</a:t>
            </a:r>
          </a:p>
          <a:p>
            <a:pPr lvl="1"/>
            <a:r>
              <a:rPr lang="en-CA"/>
              <a:t>Second level</a:t>
            </a:r>
          </a:p>
          <a:p>
            <a:pPr lvl="2"/>
            <a:r>
              <a:rPr lang="en-CA"/>
              <a:t>Third level</a:t>
            </a:r>
          </a:p>
          <a:p>
            <a:pPr lvl="3"/>
            <a:r>
              <a:rPr lang="en-CA"/>
              <a:t>Fourth level</a:t>
            </a:r>
          </a:p>
          <a:p>
            <a:pPr lvl="4"/>
            <a:r>
              <a:rPr lang="en-CA"/>
              <a:t>Fifth level</a:t>
            </a:r>
          </a:p>
          <a:p>
            <a:pPr lvl="5"/>
            <a:r>
              <a:rPr lang="en-CA"/>
              <a:t>Sixth level</a:t>
            </a:r>
          </a:p>
          <a:p>
            <a:pPr lvl="6"/>
            <a:r>
              <a:rPr lang="en-CA"/>
              <a:t>Seventh level</a:t>
            </a:r>
          </a:p>
          <a:p>
            <a:pPr lvl="7"/>
            <a:r>
              <a:rPr lang="en-CA"/>
              <a:t>Eighth level</a:t>
            </a:r>
          </a:p>
          <a:p>
            <a:pPr lvl="8"/>
            <a:r>
              <a:rPr lang="en-CA"/>
              <a:t>Ninth level</a:t>
            </a:r>
          </a:p>
        </p:txBody>
      </p:sp>
      <p:sp>
        <p:nvSpPr>
          <p:cNvPr id="4" name="Date Placeholder 3"/>
          <p:cNvSpPr>
            <a:spLocks noGrp="1"/>
          </p:cNvSpPr>
          <p:nvPr>
            <p:ph type="dt" sz="half" idx="2"/>
          </p:nvPr>
        </p:nvSpPr>
        <p:spPr bwMode="white">
          <a:xfrm>
            <a:off x="8807965" y="7010399"/>
            <a:ext cx="336035" cy="45720"/>
          </a:xfrm>
          <a:prstGeom prst="rect">
            <a:avLst/>
          </a:prstGeom>
          <a:ln>
            <a:headEnd type="none"/>
            <a:tailEnd type="none"/>
          </a:ln>
        </p:spPr>
        <p:txBody>
          <a:bodyPr wrap="square" lIns="0" tIns="0" rIns="0" bIns="0" anchor="b">
            <a:noAutofit/>
          </a:bodyPr>
          <a:lstStyle>
            <a:lvl1pPr algn="r">
              <a:defRPr sz="100" dirty="0">
                <a:solidFill>
                  <a:srgbClr val="E6E6E6"/>
                </a:solidFill>
              </a:defRPr>
            </a:lvl1pPr>
          </a:lstStyle>
          <a:p>
            <a:fld id="{B2679580-1DE4-4AED-B4F0-F01E2D77314B}" type="datetime4">
              <a:rPr lang="en-CA" dirty="0"/>
              <a:t>July 11, 2025</a:t>
            </a:fld>
            <a:endParaRPr lang="en-US"/>
          </a:p>
        </p:txBody>
      </p:sp>
      <p:sp>
        <p:nvSpPr>
          <p:cNvPr id="5" name="Footer Placeholder 4"/>
          <p:cNvSpPr>
            <a:spLocks noGrp="1"/>
          </p:cNvSpPr>
          <p:nvPr>
            <p:ph type="ftr" sz="quarter" idx="3"/>
          </p:nvPr>
        </p:nvSpPr>
        <p:spPr bwMode="white">
          <a:xfrm>
            <a:off x="341799" y="7010401"/>
            <a:ext cx="8462696" cy="45719"/>
          </a:xfrm>
          <a:prstGeom prst="rect">
            <a:avLst/>
          </a:prstGeom>
          <a:ln>
            <a:headEnd type="none"/>
            <a:tailEnd type="none"/>
          </a:ln>
        </p:spPr>
        <p:txBody>
          <a:bodyPr wrap="square" lIns="91440" tIns="45720" rIns="91440" bIns="45720" anchor="b">
            <a:noAutofit/>
          </a:bodyPr>
          <a:lstStyle>
            <a:lvl1pPr algn="l">
              <a:defRPr sz="100" dirty="0">
                <a:solidFill>
                  <a:srgbClr val="E6E6E6"/>
                </a:solidFill>
              </a:defRPr>
            </a:lvl1pPr>
          </a:lstStyle>
          <a:p>
            <a:endParaRPr lang="en-CA"/>
          </a:p>
        </p:txBody>
      </p:sp>
      <p:sp>
        <p:nvSpPr>
          <p:cNvPr id="6" name="Slide Number Placeholder 5"/>
          <p:cNvSpPr>
            <a:spLocks noGrp="1"/>
          </p:cNvSpPr>
          <p:nvPr>
            <p:ph type="sldNum" sz="quarter" idx="4"/>
          </p:nvPr>
        </p:nvSpPr>
        <p:spPr bwMode="white">
          <a:xfrm>
            <a:off x="8533067" y="6399283"/>
            <a:ext cx="212470" cy="175694"/>
          </a:xfrm>
          <a:prstGeom prst="rect">
            <a:avLst/>
          </a:prstGeom>
          <a:ln>
            <a:headEnd type="none"/>
            <a:tailEnd type="none"/>
          </a:ln>
        </p:spPr>
        <p:txBody>
          <a:bodyPr wrap="square" lIns="0" tIns="0" rIns="0" bIns="0" anchor="b">
            <a:noAutofit/>
          </a:bodyPr>
          <a:lstStyle>
            <a:lvl1pPr algn="r">
              <a:defRPr sz="800" dirty="0">
                <a:solidFill>
                  <a:schemeClr val="tx1"/>
                </a:solidFill>
              </a:defRPr>
            </a:lvl1pPr>
          </a:lstStyle>
          <a:p>
            <a:fld id="{BB333B34-C87C-402E-ABB0-13B7C9DEBBC4}" type="slidenum">
              <a:rPr lang="en-CA" dirty="0"/>
              <a:t>‹#›</a:t>
            </a:fld>
            <a:endParaRPr lang="en-CA"/>
          </a:p>
        </p:txBody>
      </p:sp>
    </p:spTree>
  </p:cSld>
  <p:clrMap bg1="lt1" tx1="dk1" bg2="lt2" tx2="dk2" accent1="accent1" accent2="accent2" accent3="accent3" accent4="accent4" accent5="accent5" accent6="accent6" hlink="hlink" folHlink="folHlink"/>
  <p:sldLayoutIdLst>
    <p:sldLayoutId id="2147483650" r:id="rId1"/>
    <p:sldLayoutId id="2147483690" r:id="rId2"/>
    <p:sldLayoutId id="2147483701" r:id="rId3"/>
    <p:sldLayoutId id="2147483691" r:id="rId4"/>
    <p:sldLayoutId id="2147483695" r:id="rId5"/>
    <p:sldLayoutId id="2147483696" r:id="rId6"/>
    <p:sldLayoutId id="2147483700" r:id="rId7"/>
    <p:sldLayoutId id="2147483698" r:id="rId8"/>
    <p:sldLayoutId id="2147483652" r:id="rId9"/>
    <p:sldLayoutId id="2147483653" r:id="rId10"/>
    <p:sldLayoutId id="2147483705" r:id="rId11"/>
    <p:sldLayoutId id="2147483704" r:id="rId12"/>
    <p:sldLayoutId id="2147483692" r:id="rId13"/>
    <p:sldLayoutId id="2147483703" r:id="rId14"/>
    <p:sldLayoutId id="2147483732" r:id="rId15"/>
    <p:sldLayoutId id="2147483668" r:id="rId16"/>
    <p:sldLayoutId id="2147483693" r:id="rId17"/>
    <p:sldLayoutId id="2147483694" r:id="rId18"/>
    <p:sldLayoutId id="2147483699" r:id="rId19"/>
  </p:sldLayoutIdLst>
  <p:hf hdr="0" ftr="0" dt="0"/>
  <p:txStyles>
    <p:titleStyle>
      <a:lvl1pPr algn="l" defTabSz="914400" rtl="0">
        <a:lnSpc>
          <a:spcPct val="95000"/>
        </a:lnSpc>
        <a:spcBef>
          <a:spcPct val="0"/>
        </a:spcBef>
        <a:buNone/>
        <a:defRPr sz="2400" b="1" kern="1200" dirty="0">
          <a:solidFill>
            <a:schemeClr val="tx1"/>
          </a:solidFill>
          <a:latin typeface="+mj-lt"/>
          <a:ea typeface="+mj-ea"/>
          <a:cs typeface="+mj-cs"/>
        </a:defRPr>
      </a:lvl1pPr>
    </p:titleStyle>
    <p:bodyStyle>
      <a:lvl1pPr marL="237744" indent="-237744" algn="l" defTabSz="914400" rtl="0">
        <a:lnSpc>
          <a:spcPct val="95000"/>
        </a:lnSpc>
        <a:spcBef>
          <a:spcPts val="1200"/>
        </a:spcBef>
        <a:buClr>
          <a:schemeClr val="tx1"/>
        </a:buClr>
        <a:buSzPct val="115000"/>
        <a:buFont typeface="Arial"/>
        <a:buChar char="•"/>
        <a:defRPr sz="2000" kern="1200" dirty="0">
          <a:solidFill>
            <a:schemeClr val="tx1"/>
          </a:solidFill>
          <a:latin typeface="+mn-lt"/>
          <a:ea typeface="+mn-ea"/>
          <a:cs typeface="+mn-cs"/>
        </a:defRPr>
      </a:lvl1pPr>
      <a:lvl2pPr marL="576072" indent="-237744" algn="l" defTabSz="914400" rtl="0">
        <a:lnSpc>
          <a:spcPct val="95000"/>
        </a:lnSpc>
        <a:spcBef>
          <a:spcPts val="900"/>
        </a:spcBef>
        <a:buClr>
          <a:schemeClr val="tx1"/>
        </a:buClr>
        <a:buSzPct val="115000"/>
        <a:buFont typeface="Arial"/>
        <a:buChar char="•"/>
        <a:defRPr sz="1800" kern="1200" dirty="0">
          <a:solidFill>
            <a:schemeClr val="tx1"/>
          </a:solidFill>
          <a:latin typeface="+mn-lt"/>
          <a:ea typeface="+mn-ea"/>
          <a:cs typeface="+mn-cs"/>
        </a:defRPr>
      </a:lvl2pPr>
      <a:lvl3pPr marL="914400" indent="-228600" algn="l" defTabSz="914400" rtl="0">
        <a:lnSpc>
          <a:spcPct val="95000"/>
        </a:lnSpc>
        <a:spcBef>
          <a:spcPts val="800"/>
        </a:spcBef>
        <a:buClr>
          <a:schemeClr val="tx1"/>
        </a:buClr>
        <a:buSzPct val="115000"/>
        <a:buFont typeface="Arial"/>
        <a:buChar char="•"/>
        <a:defRPr sz="1600" kern="1200" dirty="0">
          <a:solidFill>
            <a:schemeClr val="tx1"/>
          </a:solidFill>
          <a:latin typeface="+mn-lt"/>
          <a:ea typeface="+mn-ea"/>
          <a:cs typeface="+mn-cs"/>
        </a:defRPr>
      </a:lvl3pPr>
      <a:lvl4pPr marL="1252728" indent="-237744"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4pPr>
      <a:lvl5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5pPr>
      <a:lvl6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6pPr>
      <a:lvl7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7pPr>
      <a:lvl8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8pPr>
      <a:lvl9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9pPr>
    </p:bodyStyle>
    <p:otherStyle>
      <a:defPPr defTabSz="914400"/>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E361AD7-8692-48DB-AF5D-30C31356BDF9}" type="datetimeFigureOut">
              <a:rPr lang="en-US" altLang="en-US"/>
              <a:pPr>
                <a:defRPr/>
              </a:pPr>
              <a:t>7/11/2025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E960B16-5A91-4125-B50B-2F767CA28D08}" type="slidenum">
              <a:rPr lang="en-US" altLang="en-US"/>
              <a:pPr>
                <a:defRPr/>
              </a:pPr>
              <a:t>‹#›</a:t>
            </a:fld>
            <a:endParaRPr lang="en-US" altLang="en-US"/>
          </a:p>
        </p:txBody>
      </p:sp>
    </p:spTree>
    <p:extLst>
      <p:ext uri="{BB962C8B-B14F-4D97-AF65-F5344CB8AC3E}">
        <p14:creationId xmlns:p14="http://schemas.microsoft.com/office/powerpoint/2010/main" val="36071472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AA28B8-A23A-BF90-7CD2-116D656473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2D759-5EC2-8464-E611-954E6C822B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EDDF6-46D2-E145-9C7E-7F521A6A280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3726616-B64D-47B0-A8D5-0C6AD402BBAF}" type="datetimeFigureOut">
              <a:rPr lang="en-US" smtClean="0"/>
              <a:t>7/11/2025</a:t>
            </a:fld>
            <a:endParaRPr lang="en-US"/>
          </a:p>
        </p:txBody>
      </p:sp>
      <p:sp>
        <p:nvSpPr>
          <p:cNvPr id="5" name="Footer Placeholder 4">
            <a:extLst>
              <a:ext uri="{FF2B5EF4-FFF2-40B4-BE49-F238E27FC236}">
                <a16:creationId xmlns:a16="http://schemas.microsoft.com/office/drawing/2014/main" id="{4F14F5D9-7A42-07AD-0837-30B8B17512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8AB8A2D-A318-D435-B653-51BFD9F4E5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569B950-DA95-4335-B5AC-1F7D748C62AA}" type="slidenum">
              <a:rPr lang="en-US" smtClean="0"/>
              <a:t>‹#›</a:t>
            </a:fld>
            <a:endParaRPr lang="en-US"/>
          </a:p>
        </p:txBody>
      </p:sp>
    </p:spTree>
    <p:extLst>
      <p:ext uri="{BB962C8B-B14F-4D97-AF65-F5344CB8AC3E}">
        <p14:creationId xmlns:p14="http://schemas.microsoft.com/office/powerpoint/2010/main" val="1474913844"/>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hyperlink" Target="https://app.savology.com/groups/rLMgGUAUJiNUFZJyDbmjzM"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mailto:helpretire@therichardsgrp.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hyperlink" Target="https://www.troweprice.com/workplace/en/login.html" TargetMode="External"/><Relationship Id="rId5" Type="http://schemas.openxmlformats.org/officeDocument/2006/relationships/image" Target="../media/image42.png"/><Relationship Id="rId4" Type="http://schemas.openxmlformats.org/officeDocument/2006/relationships/hyperlink" Target="mailto:helpretire@therichardsgrp.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troweprice.com/financial-intermediary/us/en/investments/retirement-solutions/retirement-fund-i.html#primary-asset-allo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47625"/>
            <a:ext cx="527685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5105400" y="5758476"/>
            <a:ext cx="403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orbel" panose="020B0503020204020204" pitchFamily="34" charset="0"/>
                <a:ea typeface="Calibri" panose="020F0502020204030204" pitchFamily="34" charset="0"/>
                <a:cs typeface="+mn-cs"/>
              </a:rPr>
              <a:t>TRG Investment Advisors, LLC dba TRG Retirement Plan Consultants is a Registered Investment Adviser. Advisory services are only offered to clients or prospective clients where TRG Investment Advisors, LLC dba TRG Retirement Plan Consultants and its representatives are properly licensed or exempt from licensure.  Past performance is no guarantee of future returns. Investing involves risk and possible loss of principal capital. No advice may be rendered by TRG Investment Advisors, LLC dba TRG Retirement Plan Consultants unless a client service agreement is in place.  </a:t>
            </a:r>
          </a:p>
        </p:txBody>
      </p:sp>
      <p:sp>
        <p:nvSpPr>
          <p:cNvPr id="2" name="TextBox 1"/>
          <p:cNvSpPr txBox="1"/>
          <p:nvPr/>
        </p:nvSpPr>
        <p:spPr>
          <a:xfrm>
            <a:off x="5732463" y="4471634"/>
            <a:ext cx="3371850" cy="36830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S PGothic" pitchFamily="34" charset="-128"/>
                <a:cs typeface="+mn-cs"/>
              </a:rPr>
              <a:t>www.therichardsgrp.com</a:t>
            </a:r>
          </a:p>
        </p:txBody>
      </p:sp>
      <p:pic>
        <p:nvPicPr>
          <p:cNvPr id="10" name="Picture 9">
            <a:extLst>
              <a:ext uri="{FF2B5EF4-FFF2-40B4-BE49-F238E27FC236}">
                <a16:creationId xmlns:a16="http://schemas.microsoft.com/office/drawing/2014/main" id="{DC6BA250-D0D7-459F-82F4-FC95286DFC38}"/>
              </a:ext>
            </a:extLst>
          </p:cNvPr>
          <p:cNvPicPr>
            <a:picLocks noChangeAspect="1"/>
          </p:cNvPicPr>
          <p:nvPr/>
        </p:nvPicPr>
        <p:blipFill>
          <a:blip r:embed="rId4"/>
          <a:stretch>
            <a:fillRect/>
          </a:stretch>
        </p:blipFill>
        <p:spPr>
          <a:xfrm>
            <a:off x="5229225" y="1983764"/>
            <a:ext cx="3580258" cy="2045862"/>
          </a:xfrm>
          <a:prstGeom prst="rect">
            <a:avLst/>
          </a:prstGeom>
        </p:spPr>
      </p:pic>
      <p:pic>
        <p:nvPicPr>
          <p:cNvPr id="3" name="Picture 2">
            <a:extLst>
              <a:ext uri="{FF2B5EF4-FFF2-40B4-BE49-F238E27FC236}">
                <a16:creationId xmlns:a16="http://schemas.microsoft.com/office/drawing/2014/main" id="{A1AD6056-A344-C30F-274E-F93515BBEC13}"/>
              </a:ext>
            </a:extLst>
          </p:cNvPr>
          <p:cNvPicPr>
            <a:picLocks noChangeAspect="1"/>
          </p:cNvPicPr>
          <p:nvPr/>
        </p:nvPicPr>
        <p:blipFill>
          <a:blip r:embed="rId5"/>
          <a:stretch>
            <a:fillRect/>
          </a:stretch>
        </p:blipFill>
        <p:spPr>
          <a:xfrm>
            <a:off x="4987608" y="184076"/>
            <a:ext cx="4057650" cy="1190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3438-FDD0-98E6-F525-29D975410D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C78321-3349-69A0-E40F-C639AB282CA2}"/>
              </a:ext>
            </a:extLst>
          </p:cNvPr>
          <p:cNvSpPr txBox="1"/>
          <p:nvPr/>
        </p:nvSpPr>
        <p:spPr>
          <a:xfrm>
            <a:off x="0" y="324687"/>
            <a:ext cx="4890993" cy="346249"/>
          </a:xfrm>
          <a:prstGeom prst="rect">
            <a:avLst/>
          </a:prstGeom>
          <a:solidFill>
            <a:srgbClr val="C00000"/>
          </a:solidFill>
        </p:spPr>
        <p:txBody>
          <a:bodyPr wrap="square" lIns="68580" tIns="34290" rIns="68580" bIns="34290" rtlCol="0" anchor="t">
            <a:spAutoFit/>
          </a:bodyPr>
          <a:lstStyle/>
          <a:p>
            <a:pPr defTabSz="685800">
              <a:defRPr/>
            </a:pPr>
            <a:r>
              <a:rPr lang="en-US">
                <a:solidFill>
                  <a:prstClr val="white"/>
                </a:solidFill>
                <a:latin typeface="Aptos ExtraBold"/>
              </a:rPr>
              <a:t>Household Financial Wellness</a:t>
            </a:r>
            <a:endParaRPr lang="en-US">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9F88A503-EFB7-83DD-0B59-4ED6818CAEE8}"/>
              </a:ext>
            </a:extLst>
          </p:cNvPr>
          <p:cNvPicPr>
            <a:picLocks noChangeAspect="1"/>
          </p:cNvPicPr>
          <p:nvPr/>
        </p:nvPicPr>
        <p:blipFill>
          <a:blip r:embed="rId2"/>
          <a:stretch>
            <a:fillRect/>
          </a:stretch>
        </p:blipFill>
        <p:spPr>
          <a:xfrm>
            <a:off x="6035995" y="259625"/>
            <a:ext cx="2948895" cy="476375"/>
          </a:xfrm>
          <a:prstGeom prst="rect">
            <a:avLst/>
          </a:prstGeom>
        </p:spPr>
      </p:pic>
      <p:sp>
        <p:nvSpPr>
          <p:cNvPr id="6" name="TextBox 5">
            <a:extLst>
              <a:ext uri="{FF2B5EF4-FFF2-40B4-BE49-F238E27FC236}">
                <a16:creationId xmlns:a16="http://schemas.microsoft.com/office/drawing/2014/main" id="{C541CC8E-49B3-8F29-D6E1-4F6BEC026F0B}"/>
              </a:ext>
            </a:extLst>
          </p:cNvPr>
          <p:cNvSpPr txBox="1"/>
          <p:nvPr/>
        </p:nvSpPr>
        <p:spPr>
          <a:xfrm>
            <a:off x="179408" y="1433636"/>
            <a:ext cx="6359484" cy="446577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black"/>
                </a:solidFill>
                <a:effectLst/>
                <a:uLnTx/>
                <a:uFillTx/>
                <a:latin typeface="Aptos ExtraBold" panose="020B0004020202020204" pitchFamily="34" charset="0"/>
              </a:rPr>
              <a:t>Monday Night Finance</a:t>
            </a:r>
            <a:endParaRPr kumimoji="0" lang="en-US" sz="2400" b="1" i="0" u="none" strike="noStrike" kern="1200" cap="none" spc="0" normalizeH="0" baseline="0" noProof="0" dirty="0">
              <a:ln>
                <a:noFill/>
              </a:ln>
              <a:solidFill>
                <a:prstClr val="black"/>
              </a:solidFill>
              <a:effectLst/>
              <a:uLnTx/>
              <a:uFillTx/>
              <a:latin typeface="Aptos ExtraBold" panose="020B0004020202020204" pitchFamily="34" charset="0"/>
            </a:endParaRP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Schedule it, put it on the calendar, stick to it</a:t>
            </a: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Do it solo or with your partner/spouse</a:t>
            </a: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ptos" panose="02110004020202020204"/>
              </a:rPr>
              <a:t>P</a:t>
            </a:r>
            <a:r>
              <a:rPr kumimoji="0" lang="en-US" sz="1600" i="0" u="none" strike="noStrike" kern="1200" cap="none" spc="0" normalizeH="0" baseline="0" noProof="0" dirty="0" err="1">
                <a:ln>
                  <a:noFill/>
                </a:ln>
                <a:solidFill>
                  <a:prstClr val="black"/>
                </a:solidFill>
                <a:effectLst/>
                <a:uLnTx/>
                <a:uFillTx/>
                <a:latin typeface="Aptos" panose="02110004020202020204"/>
                <a:ea typeface="+mn-ea"/>
                <a:cs typeface="+mn-cs"/>
              </a:rPr>
              <a:t>ull</a:t>
            </a: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 leftovers from the freezer/fridge for dinner</a:t>
            </a: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Determine how you are going to manage/track things</a:t>
            </a:r>
          </a:p>
          <a:p>
            <a:pPr marL="600075" marR="0" lvl="1"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Laptop spreadsheet, app on your phone, or paper </a:t>
            </a:r>
          </a:p>
          <a:p>
            <a:pPr marL="600075" marR="0" lvl="1"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ptos" panose="02110004020202020204"/>
              </a:rPr>
              <a:t> Start with a </a:t>
            </a: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pad, 3-ring binder</a:t>
            </a:r>
            <a:r>
              <a:rPr lang="en-US" sz="1600" dirty="0">
                <a:solidFill>
                  <a:prstClr val="black"/>
                </a:solidFill>
                <a:latin typeface="Aptos" panose="02110004020202020204"/>
              </a:rPr>
              <a:t> or </a:t>
            </a: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paper folder</a:t>
            </a:r>
          </a:p>
          <a:p>
            <a:pPr marL="600075" marR="0" lvl="1"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Share passwords/permissions for on-line accounts</a:t>
            </a:r>
          </a:p>
          <a:p>
            <a:pPr marL="600075" marR="0" lvl="1"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ptos" panose="02110004020202020204"/>
              </a:rPr>
              <a:t>Make a list of all financial accounts for your household</a:t>
            </a:r>
            <a:endPar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Complete the Savology Assessment</a:t>
            </a: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Make “To Do” list of things to discuss, review, and tackle this year</a:t>
            </a:r>
          </a:p>
          <a:p>
            <a:pPr marL="257175" marR="0" lvl="0" indent="-257175"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ptos" panose="02110004020202020204"/>
                <a:ea typeface="+mn-ea"/>
                <a:cs typeface="+mn-cs"/>
              </a:rPr>
              <a:t>Put a time limit on the session – aim for 30 to 60  minutes</a:t>
            </a:r>
          </a:p>
        </p:txBody>
      </p:sp>
      <p:grpSp>
        <p:nvGrpSpPr>
          <p:cNvPr id="7" name="Group 6">
            <a:extLst>
              <a:ext uri="{FF2B5EF4-FFF2-40B4-BE49-F238E27FC236}">
                <a16:creationId xmlns:a16="http://schemas.microsoft.com/office/drawing/2014/main" id="{F6A1C2E9-7DF1-93FB-22E7-B6E70DCA58F7}"/>
              </a:ext>
            </a:extLst>
          </p:cNvPr>
          <p:cNvGrpSpPr/>
          <p:nvPr/>
        </p:nvGrpSpPr>
        <p:grpSpPr>
          <a:xfrm>
            <a:off x="6030891" y="1467906"/>
            <a:ext cx="2933702" cy="3346450"/>
            <a:chOff x="6358466" y="1329267"/>
            <a:chExt cx="3911602" cy="4461933"/>
          </a:xfrm>
        </p:grpSpPr>
        <p:pic>
          <p:nvPicPr>
            <p:cNvPr id="8" name="Picture 7" descr="A logo for a sports team&#10;&#10;AI-generated content may be incorrect.">
              <a:extLst>
                <a:ext uri="{FF2B5EF4-FFF2-40B4-BE49-F238E27FC236}">
                  <a16:creationId xmlns:a16="http://schemas.microsoft.com/office/drawing/2014/main" id="{9E13FBDE-76CA-0A74-AF58-75E00BF2F6A3}"/>
                </a:ext>
              </a:extLst>
            </p:cNvPr>
            <p:cNvPicPr>
              <a:picLocks noChangeAspect="1"/>
            </p:cNvPicPr>
            <p:nvPr/>
          </p:nvPicPr>
          <p:blipFill>
            <a:blip r:embed="rId3">
              <a:extLst>
                <a:ext uri="{28A0092B-C50C-407E-A947-70E740481C1C}">
                  <a14:useLocalDpi xmlns:a14="http://schemas.microsoft.com/office/drawing/2010/main" val="0"/>
                </a:ext>
              </a:extLst>
            </a:blip>
            <a:srcRect l="30320" t="9454" r="29181" b="8363"/>
            <a:stretch/>
          </p:blipFill>
          <p:spPr>
            <a:xfrm>
              <a:off x="6358466" y="1329267"/>
              <a:ext cx="3911602" cy="4461933"/>
            </a:xfrm>
            <a:prstGeom prst="rect">
              <a:avLst/>
            </a:prstGeom>
            <a:solidFill>
              <a:schemeClr val="tx1"/>
            </a:solidFill>
          </p:spPr>
        </p:pic>
        <p:grpSp>
          <p:nvGrpSpPr>
            <p:cNvPr id="9" name="Group 8">
              <a:extLst>
                <a:ext uri="{FF2B5EF4-FFF2-40B4-BE49-F238E27FC236}">
                  <a16:creationId xmlns:a16="http://schemas.microsoft.com/office/drawing/2014/main" id="{EC78977D-C902-AF13-5E89-854257F12635}"/>
                </a:ext>
              </a:extLst>
            </p:cNvPr>
            <p:cNvGrpSpPr/>
            <p:nvPr/>
          </p:nvGrpSpPr>
          <p:grpSpPr>
            <a:xfrm>
              <a:off x="6358466" y="2000344"/>
              <a:ext cx="3801533" cy="2911591"/>
              <a:chOff x="6358466" y="2000344"/>
              <a:chExt cx="3801533" cy="2911591"/>
            </a:xfrm>
          </p:grpSpPr>
          <p:sp>
            <p:nvSpPr>
              <p:cNvPr id="10" name="TextBox 9">
                <a:extLst>
                  <a:ext uri="{FF2B5EF4-FFF2-40B4-BE49-F238E27FC236}">
                    <a16:creationId xmlns:a16="http://schemas.microsoft.com/office/drawing/2014/main" id="{2DF768E0-A9BC-163A-919F-FAB46245D501}"/>
                  </a:ext>
                </a:extLst>
              </p:cNvPr>
              <p:cNvSpPr txBox="1"/>
              <p:nvPr/>
            </p:nvSpPr>
            <p:spPr>
              <a:xfrm>
                <a:off x="6358466" y="2581065"/>
                <a:ext cx="3801533" cy="1381335"/>
              </a:xfrm>
              <a:prstGeom prst="rect">
                <a:avLst/>
              </a:prstGeom>
              <a:solidFill>
                <a:schemeClr val="tx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4E31E07D-FA7D-2602-5476-98F98817F749}"/>
                  </a:ext>
                </a:extLst>
              </p:cNvPr>
              <p:cNvSpPr txBox="1"/>
              <p:nvPr/>
            </p:nvSpPr>
            <p:spPr>
              <a:xfrm>
                <a:off x="7564966" y="3530600"/>
                <a:ext cx="1388532" cy="1381335"/>
              </a:xfrm>
              <a:prstGeom prst="rect">
                <a:avLst/>
              </a:prstGeom>
              <a:solidFill>
                <a:schemeClr val="tx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C95FA674-9E56-DC1B-630F-365CA65890AD}"/>
                  </a:ext>
                </a:extLst>
              </p:cNvPr>
              <p:cNvSpPr txBox="1"/>
              <p:nvPr/>
            </p:nvSpPr>
            <p:spPr>
              <a:xfrm>
                <a:off x="7035801" y="2000344"/>
                <a:ext cx="2590803" cy="2554545"/>
              </a:xfrm>
              <a:prstGeom prst="rect">
                <a:avLst/>
              </a:prstGeom>
              <a:solidFill>
                <a:schemeClr val="tx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ptos" panose="02110004020202020204"/>
                    <a:ea typeface="+mn-ea"/>
                    <a:cs typeface="+mn-cs"/>
                  </a:rPr>
                  <a:t>MONDAY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ptos" panose="02110004020202020204"/>
                    <a:ea typeface="+mn-ea"/>
                    <a:cs typeface="+mn-cs"/>
                  </a:rPr>
                  <a:t>NIGHT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ptos" panose="02110004020202020204"/>
                    <a:ea typeface="+mn-ea"/>
                    <a:cs typeface="+mn-cs"/>
                  </a:rPr>
                  <a:t>FINANCE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ptos" panose="02110004020202020204"/>
                    <a:ea typeface="+mn-ea"/>
                    <a:cs typeface="+mn-cs"/>
                  </a:rPr>
                  <a:t>$</a:t>
                </a:r>
                <a:endParaRPr kumimoji="0" lang="en-US" sz="15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3" name="TextBox 2">
            <a:extLst>
              <a:ext uri="{FF2B5EF4-FFF2-40B4-BE49-F238E27FC236}">
                <a16:creationId xmlns:a16="http://schemas.microsoft.com/office/drawing/2014/main" id="{732A9E99-22B6-57D0-ECE5-CA09DA652087}"/>
              </a:ext>
            </a:extLst>
          </p:cNvPr>
          <p:cNvSpPr txBox="1"/>
          <p:nvPr/>
        </p:nvSpPr>
        <p:spPr>
          <a:xfrm>
            <a:off x="1625599" y="6071648"/>
            <a:ext cx="6359483" cy="461665"/>
          </a:xfrm>
          <a:prstGeom prst="rect">
            <a:avLst/>
          </a:prstGeom>
          <a:noFill/>
        </p:spPr>
        <p:txBody>
          <a:bodyPr wrap="square" rtlCol="0">
            <a:spAutoFit/>
          </a:bodyPr>
          <a:lstStyle/>
          <a:p>
            <a:r>
              <a:rPr lang="en-US" sz="2400" i="1" dirty="0">
                <a:solidFill>
                  <a:schemeClr val="accent1">
                    <a:lumMod val="75000"/>
                  </a:schemeClr>
                </a:solidFill>
                <a:latin typeface="Aptos ExtraBold" panose="020B0004020202020204" pitchFamily="34" charset="0"/>
              </a:rPr>
              <a:t>“Household finances are not fixed in a day”</a:t>
            </a:r>
          </a:p>
        </p:txBody>
      </p:sp>
    </p:spTree>
    <p:extLst>
      <p:ext uri="{BB962C8B-B14F-4D97-AF65-F5344CB8AC3E}">
        <p14:creationId xmlns:p14="http://schemas.microsoft.com/office/powerpoint/2010/main" val="352101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8387-6B4B-842D-21B4-8E91060721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C463A1-48E8-83F3-2146-6E06628D7FFF}"/>
              </a:ext>
            </a:extLst>
          </p:cNvPr>
          <p:cNvSpPr txBox="1"/>
          <p:nvPr/>
        </p:nvSpPr>
        <p:spPr>
          <a:xfrm>
            <a:off x="103969" y="335773"/>
            <a:ext cx="4890993" cy="346249"/>
          </a:xfrm>
          <a:prstGeom prst="rect">
            <a:avLst/>
          </a:prstGeom>
          <a:solidFill>
            <a:srgbClr val="C00000"/>
          </a:solidFill>
        </p:spPr>
        <p:txBody>
          <a:bodyPr wrap="square" lIns="68580" tIns="34290" rIns="68580" bIns="34290" rtlCol="0" anchor="t">
            <a:spAutoFit/>
          </a:bodyPr>
          <a:lstStyle/>
          <a:p>
            <a:pPr defTabSz="685800">
              <a:defRPr/>
            </a:pPr>
            <a:r>
              <a:rPr lang="en-US" dirty="0">
                <a:solidFill>
                  <a:prstClr val="white"/>
                </a:solidFill>
                <a:latin typeface="Aptos ExtraBold"/>
              </a:rPr>
              <a:t>Building Blocks of Household Finances</a:t>
            </a:r>
            <a:endParaRPr lang="en-US" dirty="0">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D6EC28C-7040-DAB3-B24A-490DF980B228}"/>
              </a:ext>
            </a:extLst>
          </p:cNvPr>
          <p:cNvPicPr>
            <a:picLocks noChangeAspect="1"/>
          </p:cNvPicPr>
          <p:nvPr/>
        </p:nvPicPr>
        <p:blipFill>
          <a:blip r:embed="rId2"/>
          <a:stretch>
            <a:fillRect/>
          </a:stretch>
        </p:blipFill>
        <p:spPr>
          <a:xfrm>
            <a:off x="6195723" y="288758"/>
            <a:ext cx="2725457" cy="440280"/>
          </a:xfrm>
          <a:prstGeom prst="rect">
            <a:avLst/>
          </a:prstGeom>
        </p:spPr>
      </p:pic>
      <p:sp>
        <p:nvSpPr>
          <p:cNvPr id="3" name="TextBox 2">
            <a:extLst>
              <a:ext uri="{FF2B5EF4-FFF2-40B4-BE49-F238E27FC236}">
                <a16:creationId xmlns:a16="http://schemas.microsoft.com/office/drawing/2014/main" id="{02D4094C-F33B-E4FE-01E8-D4309C9119F8}"/>
              </a:ext>
            </a:extLst>
          </p:cNvPr>
          <p:cNvSpPr txBox="1"/>
          <p:nvPr/>
        </p:nvSpPr>
        <p:spPr>
          <a:xfrm>
            <a:off x="103969" y="1394634"/>
            <a:ext cx="5889923" cy="45935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685800">
              <a:buFont typeface="Arial" panose="020B0604020202020204" pitchFamily="34" charset="0"/>
              <a:buChar char="•"/>
              <a:defRPr/>
            </a:pPr>
            <a:r>
              <a:rPr lang="en-US" b="1" dirty="0">
                <a:solidFill>
                  <a:prstClr val="black"/>
                </a:solidFill>
                <a:latin typeface="Aptos" panose="02110004020202020204"/>
              </a:rPr>
              <a:t>Saving</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Organize bank accounts:  1 bank, 3 dedicated named accounts</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Emergency savings, big purchases or expenses</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529s, Investment Account, Retirement</a:t>
            </a:r>
          </a:p>
          <a:p>
            <a:pPr marL="257175" indent="-257175" defTabSz="685800">
              <a:buFont typeface="Arial" panose="020B0604020202020204" pitchFamily="34" charset="0"/>
              <a:buChar char="•"/>
              <a:defRPr/>
            </a:pPr>
            <a:r>
              <a:rPr lang="en-US" b="1" dirty="0">
                <a:solidFill>
                  <a:prstClr val="black"/>
                </a:solidFill>
                <a:latin typeface="Aptos" panose="02110004020202020204"/>
              </a:rPr>
              <a:t>Spending</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Identify regular bills, their frequency and timing: review them</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Consider expected big expenses in the next 12 months</a:t>
            </a:r>
          </a:p>
          <a:p>
            <a:pPr marL="257175" indent="-257175" defTabSz="685800">
              <a:buFont typeface="Arial" panose="020B0604020202020204" pitchFamily="34" charset="0"/>
              <a:buChar char="•"/>
              <a:defRPr/>
            </a:pPr>
            <a:r>
              <a:rPr lang="en-US" b="1" dirty="0">
                <a:solidFill>
                  <a:prstClr val="black"/>
                </a:solidFill>
                <a:latin typeface="Aptos" panose="02110004020202020204"/>
              </a:rPr>
              <a:t>Borrowing</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Assess debt, interest rates, repayment plan, HELOC</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Check &amp; monitor your credit score and report</a:t>
            </a:r>
          </a:p>
          <a:p>
            <a:pPr marL="257175" indent="-257175" defTabSz="685800">
              <a:buFont typeface="Arial" panose="020B0604020202020204" pitchFamily="34" charset="0"/>
              <a:buChar char="•"/>
              <a:defRPr/>
            </a:pPr>
            <a:r>
              <a:rPr lang="en-US" b="1" dirty="0">
                <a:solidFill>
                  <a:prstClr val="black"/>
                </a:solidFill>
                <a:latin typeface="Aptos" panose="02110004020202020204"/>
              </a:rPr>
              <a:t>Protection</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Life, Home/Auto, Personal Umbrella, Benefits (ex: Health, Long and/or Short-Term Disability)</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Will, Power of Attorney, Health Care directives, Estate planning (ex: Trusts)</a:t>
            </a:r>
          </a:p>
          <a:p>
            <a:pPr marL="257175" indent="-257175" defTabSz="685800">
              <a:buFont typeface="Arial" panose="020B0604020202020204" pitchFamily="34" charset="0"/>
              <a:buChar char="•"/>
              <a:defRPr/>
            </a:pPr>
            <a:r>
              <a:rPr lang="en-US" b="1" dirty="0">
                <a:solidFill>
                  <a:prstClr val="black"/>
                </a:solidFill>
                <a:latin typeface="Aptos" panose="02110004020202020204"/>
              </a:rPr>
              <a:t>Long Term Savings &amp; Investment Accounts</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401(k) / 403(b), consolidate old accounts, pensions, HSAs,</a:t>
            </a:r>
          </a:p>
          <a:p>
            <a:pPr marL="600075" lvl="1" indent="-257175" defTabSz="685800">
              <a:buFont typeface="Arial" panose="020B0604020202020204" pitchFamily="34" charset="0"/>
              <a:buChar char="•"/>
              <a:defRPr/>
            </a:pPr>
            <a:r>
              <a:rPr lang="en-US" sz="1500" dirty="0">
                <a:solidFill>
                  <a:prstClr val="black"/>
                </a:solidFill>
                <a:latin typeface="Aptos" panose="02110004020202020204"/>
              </a:rPr>
              <a:t>Social Security estimates   </a:t>
            </a:r>
            <a:r>
              <a:rPr lang="en-US" sz="2400" b="1" dirty="0">
                <a:solidFill>
                  <a:schemeClr val="accent1">
                    <a:lumMod val="75000"/>
                  </a:schemeClr>
                </a:solidFill>
                <a:latin typeface="Aptos" panose="02110004020202020204"/>
              </a:rPr>
              <a:t>ssa.gov</a:t>
            </a:r>
            <a:endParaRPr lang="en-US" sz="1500" b="1" dirty="0">
              <a:solidFill>
                <a:schemeClr val="accent1">
                  <a:lumMod val="75000"/>
                </a:schemeClr>
              </a:solidFill>
              <a:latin typeface="Aptos" panose="02110004020202020204"/>
            </a:endParaRPr>
          </a:p>
        </p:txBody>
      </p:sp>
      <p:pic>
        <p:nvPicPr>
          <p:cNvPr id="19" name="Picture 18">
            <a:extLst>
              <a:ext uri="{FF2B5EF4-FFF2-40B4-BE49-F238E27FC236}">
                <a16:creationId xmlns:a16="http://schemas.microsoft.com/office/drawing/2014/main" id="{278B7E62-889E-4E8B-773B-2DA5B9A0771A}"/>
              </a:ext>
            </a:extLst>
          </p:cNvPr>
          <p:cNvPicPr>
            <a:picLocks noChangeAspect="1"/>
          </p:cNvPicPr>
          <p:nvPr/>
        </p:nvPicPr>
        <p:blipFill>
          <a:blip r:embed="rId3"/>
          <a:stretch>
            <a:fillRect/>
          </a:stretch>
        </p:blipFill>
        <p:spPr>
          <a:xfrm>
            <a:off x="6518675" y="1521500"/>
            <a:ext cx="2035694" cy="2166114"/>
          </a:xfrm>
          <a:prstGeom prst="rect">
            <a:avLst/>
          </a:prstGeom>
        </p:spPr>
      </p:pic>
      <p:pic>
        <p:nvPicPr>
          <p:cNvPr id="21" name="Picture 20">
            <a:extLst>
              <a:ext uri="{FF2B5EF4-FFF2-40B4-BE49-F238E27FC236}">
                <a16:creationId xmlns:a16="http://schemas.microsoft.com/office/drawing/2014/main" id="{AEE0D854-5417-77B2-F0AD-9ED4268FAF4D}"/>
              </a:ext>
            </a:extLst>
          </p:cNvPr>
          <p:cNvPicPr>
            <a:picLocks noChangeAspect="1"/>
          </p:cNvPicPr>
          <p:nvPr/>
        </p:nvPicPr>
        <p:blipFill>
          <a:blip r:embed="rId4"/>
          <a:stretch>
            <a:fillRect/>
          </a:stretch>
        </p:blipFill>
        <p:spPr>
          <a:xfrm>
            <a:off x="6349495" y="3862609"/>
            <a:ext cx="2247209" cy="2241858"/>
          </a:xfrm>
          <a:prstGeom prst="rect">
            <a:avLst/>
          </a:prstGeom>
        </p:spPr>
      </p:pic>
    </p:spTree>
    <p:extLst>
      <p:ext uri="{BB962C8B-B14F-4D97-AF65-F5344CB8AC3E}">
        <p14:creationId xmlns:p14="http://schemas.microsoft.com/office/powerpoint/2010/main" val="57055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BCC62-C97C-3C34-4BF9-2B4D63BBC1E4}"/>
              </a:ext>
            </a:extLst>
          </p:cNvPr>
          <p:cNvSpPr txBox="1"/>
          <p:nvPr/>
        </p:nvSpPr>
        <p:spPr>
          <a:xfrm>
            <a:off x="120823" y="380743"/>
            <a:ext cx="4572002" cy="369332"/>
          </a:xfrm>
          <a:prstGeom prst="rect">
            <a:avLst/>
          </a:prstGeom>
          <a:solidFill>
            <a:srgbClr val="C00000"/>
          </a:solidFill>
        </p:spPr>
        <p:txBody>
          <a:bodyPr wrap="square" rtlCol="0">
            <a:spAutoFit/>
          </a:bodyPr>
          <a:lstStyle/>
          <a:p>
            <a:r>
              <a:rPr lang="en-US" sz="1800" dirty="0" err="1">
                <a:solidFill>
                  <a:schemeClr val="bg1"/>
                </a:solidFill>
                <a:latin typeface="Aptos ExtraBold" panose="020B0004020202020204" pitchFamily="34" charset="0"/>
              </a:rPr>
              <a:t>Savology</a:t>
            </a:r>
            <a:endParaRPr lang="en-US" sz="1800" dirty="0">
              <a:solidFill>
                <a:schemeClr val="bg1"/>
              </a:solidFill>
              <a:latin typeface="Aptos ExtraBold" panose="020B0004020202020204" pitchFamily="34" charset="0"/>
            </a:endParaRPr>
          </a:p>
        </p:txBody>
      </p:sp>
      <p:sp>
        <p:nvSpPr>
          <p:cNvPr id="3" name="Content Placeholder 3">
            <a:extLst>
              <a:ext uri="{FF2B5EF4-FFF2-40B4-BE49-F238E27FC236}">
                <a16:creationId xmlns:a16="http://schemas.microsoft.com/office/drawing/2014/main" id="{DADE43BB-4BB6-C93E-66E5-97F3D502385F}"/>
              </a:ext>
            </a:extLst>
          </p:cNvPr>
          <p:cNvSpPr txBox="1">
            <a:spLocks/>
          </p:cNvSpPr>
          <p:nvPr/>
        </p:nvSpPr>
        <p:spPr>
          <a:xfrm>
            <a:off x="120823" y="1435057"/>
            <a:ext cx="5296118" cy="4376902"/>
          </a:xfrm>
          <a:prstGeom prst="rect">
            <a:avLst/>
          </a:prstGeom>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Employee experience:</a:t>
            </a:r>
          </a:p>
          <a:p>
            <a:pPr marL="771525" lvl="1" indent="-257175"/>
            <a:r>
              <a:rPr lang="en-US" sz="1500" dirty="0"/>
              <a:t>Take a financial assessment that generates a financial “Report Card”</a:t>
            </a:r>
          </a:p>
          <a:p>
            <a:pPr marL="1114425" lvl="2" indent="-257175"/>
            <a:r>
              <a:rPr lang="en-US" sz="1200" dirty="0"/>
              <a:t>Initial Literacy Assessment – 10 minutes</a:t>
            </a:r>
          </a:p>
          <a:p>
            <a:pPr marL="1114425" lvl="2" indent="-257175"/>
            <a:r>
              <a:rPr lang="en-US" sz="1200" dirty="0"/>
              <a:t>Financial Stress Assessment </a:t>
            </a:r>
          </a:p>
          <a:p>
            <a:pPr marL="771525" lvl="1" indent="-257175"/>
            <a:r>
              <a:rPr lang="en-US" sz="1500" dirty="0"/>
              <a:t>A checklist of actionable items/specific to-dos based on assessment results</a:t>
            </a:r>
          </a:p>
          <a:p>
            <a:pPr marL="771525" lvl="1" indent="-257175"/>
            <a:r>
              <a:rPr lang="en-US" sz="1500" dirty="0"/>
              <a:t>A holistic financial plan that updates as tasks on your to-do list are completed</a:t>
            </a:r>
          </a:p>
          <a:p>
            <a:pPr marL="771525" lvl="1" indent="-257175"/>
            <a:r>
              <a:rPr lang="en-US" sz="1500" dirty="0"/>
              <a:t>Planning Modules and short videos</a:t>
            </a:r>
          </a:p>
          <a:p>
            <a:pPr marL="771525" lvl="1" indent="-257175"/>
            <a:r>
              <a:rPr lang="en-US" sz="1500" dirty="0"/>
              <a:t>Financial literacy courses </a:t>
            </a:r>
          </a:p>
          <a:p>
            <a:pPr marL="771525" lvl="1" indent="-257175"/>
            <a:r>
              <a:rPr lang="en-US" sz="1500" dirty="0"/>
              <a:t>Tools to accomplish to-do list items (ex: budgeting)</a:t>
            </a:r>
          </a:p>
          <a:p>
            <a:pPr marL="771525" lvl="1" indent="-257175"/>
            <a:r>
              <a:rPr lang="en-US" sz="1500" dirty="0"/>
              <a:t>No PII collected (Personally Identifiable Information)</a:t>
            </a:r>
          </a:p>
          <a:p>
            <a:pPr marL="771525" lvl="1" indent="-257175"/>
            <a:endParaRPr lang="en-US" sz="1500" dirty="0"/>
          </a:p>
          <a:p>
            <a:pPr marL="1314450" lvl="2" indent="-342900">
              <a:buFont typeface="+mj-lt"/>
              <a:buAutoNum type="arabicPeriod"/>
            </a:pPr>
            <a:r>
              <a:rPr lang="en-US" sz="1900" b="1" dirty="0">
                <a:solidFill>
                  <a:srgbClr val="008080"/>
                </a:solidFill>
              </a:rPr>
              <a:t>Assessment Quiz</a:t>
            </a:r>
          </a:p>
          <a:p>
            <a:pPr marL="1314450" lvl="2" indent="-342900">
              <a:buFont typeface="+mj-lt"/>
              <a:buAutoNum type="arabicPeriod"/>
            </a:pPr>
            <a:r>
              <a:rPr lang="en-US" sz="1900" b="1" dirty="0">
                <a:solidFill>
                  <a:srgbClr val="008080"/>
                </a:solidFill>
              </a:rPr>
              <a:t>Report Card</a:t>
            </a:r>
          </a:p>
          <a:p>
            <a:pPr marL="1314450" lvl="2" indent="-342900">
              <a:buFont typeface="+mj-lt"/>
              <a:buAutoNum type="arabicPeriod"/>
            </a:pPr>
            <a:r>
              <a:rPr lang="en-US" sz="1900" b="1" dirty="0">
                <a:solidFill>
                  <a:srgbClr val="008080"/>
                </a:solidFill>
              </a:rPr>
              <a:t>To-Do List</a:t>
            </a:r>
          </a:p>
          <a:p>
            <a:pPr marL="1314450" lvl="2" indent="-342900">
              <a:buFont typeface="+mj-lt"/>
              <a:buAutoNum type="arabicPeriod"/>
            </a:pPr>
            <a:r>
              <a:rPr lang="en-US" sz="1900" b="1" dirty="0">
                <a:solidFill>
                  <a:srgbClr val="008080"/>
                </a:solidFill>
              </a:rPr>
              <a:t>Library of easy to review resources</a:t>
            </a:r>
          </a:p>
          <a:p>
            <a:pPr marL="771525" lvl="1" indent="-257175"/>
            <a:endParaRPr lang="en-US" sz="1500" dirty="0"/>
          </a:p>
          <a:p>
            <a:pPr marL="771525" lvl="1" indent="-257175"/>
            <a:endParaRPr lang="en-US" sz="1500" dirty="0"/>
          </a:p>
          <a:p>
            <a:endParaRPr lang="en-US" sz="1800" dirty="0"/>
          </a:p>
          <a:p>
            <a:endParaRPr lang="en-US" sz="1800" dirty="0"/>
          </a:p>
          <a:p>
            <a:endParaRPr lang="en-US" sz="1800" dirty="0"/>
          </a:p>
          <a:p>
            <a:endParaRPr lang="en-US" sz="1800" dirty="0"/>
          </a:p>
          <a:p>
            <a:endParaRPr lang="en-US" sz="1800" dirty="0"/>
          </a:p>
          <a:p>
            <a:endParaRPr lang="en-US" sz="1350" dirty="0"/>
          </a:p>
          <a:p>
            <a:endParaRPr lang="en-US" sz="1350" dirty="0"/>
          </a:p>
        </p:txBody>
      </p:sp>
      <p:pic>
        <p:nvPicPr>
          <p:cNvPr id="6" name="Picture 5">
            <a:extLst>
              <a:ext uri="{FF2B5EF4-FFF2-40B4-BE49-F238E27FC236}">
                <a16:creationId xmlns:a16="http://schemas.microsoft.com/office/drawing/2014/main" id="{7AB0CBC2-FC7B-ABDE-CA0F-635E7B21BAE3}"/>
              </a:ext>
            </a:extLst>
          </p:cNvPr>
          <p:cNvPicPr>
            <a:picLocks noChangeAspect="1"/>
          </p:cNvPicPr>
          <p:nvPr/>
        </p:nvPicPr>
        <p:blipFill>
          <a:blip r:embed="rId3"/>
          <a:stretch>
            <a:fillRect/>
          </a:stretch>
        </p:blipFill>
        <p:spPr>
          <a:xfrm>
            <a:off x="5727744" y="1310264"/>
            <a:ext cx="3047387" cy="1355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650EB02-6E7A-646A-48E5-7A28F5D16336}"/>
              </a:ext>
            </a:extLst>
          </p:cNvPr>
          <p:cNvPicPr>
            <a:picLocks noChangeAspect="1"/>
          </p:cNvPicPr>
          <p:nvPr/>
        </p:nvPicPr>
        <p:blipFill>
          <a:blip r:embed="rId4"/>
          <a:stretch>
            <a:fillRect/>
          </a:stretch>
        </p:blipFill>
        <p:spPr>
          <a:xfrm>
            <a:off x="5727744" y="2825920"/>
            <a:ext cx="3047387" cy="1676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FF4A8E5-6F3D-2D16-67D6-2662721E6CB3}"/>
              </a:ext>
            </a:extLst>
          </p:cNvPr>
          <p:cNvPicPr>
            <a:picLocks noChangeAspect="1"/>
          </p:cNvPicPr>
          <p:nvPr/>
        </p:nvPicPr>
        <p:blipFill>
          <a:blip r:embed="rId5"/>
          <a:stretch>
            <a:fillRect/>
          </a:stretch>
        </p:blipFill>
        <p:spPr>
          <a:xfrm>
            <a:off x="5727744" y="4662463"/>
            <a:ext cx="3047387" cy="1149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text, sign&#10;&#10;Description automatically generated">
            <a:extLst>
              <a:ext uri="{FF2B5EF4-FFF2-40B4-BE49-F238E27FC236}">
                <a16:creationId xmlns:a16="http://schemas.microsoft.com/office/drawing/2014/main" id="{3AE7CDC5-3F8E-80E8-8F8B-B7ECEF2E44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4326" y="819050"/>
            <a:ext cx="2118499" cy="616007"/>
          </a:xfrm>
          <a:prstGeom prst="rect">
            <a:avLst/>
          </a:prstGeom>
        </p:spPr>
      </p:pic>
      <p:sp>
        <p:nvSpPr>
          <p:cNvPr id="10" name="TextBox 9">
            <a:extLst>
              <a:ext uri="{FF2B5EF4-FFF2-40B4-BE49-F238E27FC236}">
                <a16:creationId xmlns:a16="http://schemas.microsoft.com/office/drawing/2014/main" id="{00ED8710-E2D3-1650-2F95-C5A4715950C6}"/>
              </a:ext>
            </a:extLst>
          </p:cNvPr>
          <p:cNvSpPr txBox="1"/>
          <p:nvPr/>
        </p:nvSpPr>
        <p:spPr>
          <a:xfrm>
            <a:off x="1350653" y="6043768"/>
            <a:ext cx="6328833" cy="369332"/>
          </a:xfrm>
          <a:prstGeom prst="rect">
            <a:avLst/>
          </a:prstGeom>
          <a:noFill/>
        </p:spPr>
        <p:txBody>
          <a:bodyPr wrap="square">
            <a:spAutoFit/>
          </a:bodyPr>
          <a:lstStyle/>
          <a:p>
            <a:r>
              <a:rPr lang="en-US" sz="1800" b="1" u="sng" spc="-10" dirty="0">
                <a:solidFill>
                  <a:srgbClr val="0000FF"/>
                </a:solidFill>
                <a:effectLst/>
                <a:highlight>
                  <a:srgbClr val="FFFF00"/>
                </a:highlight>
                <a:latin typeface="Calibri" panose="020F0502020204030204" pitchFamily="34" charset="0"/>
                <a:ea typeface="Calibri" panose="020F0502020204030204" pitchFamily="34" charset="0"/>
                <a:hlinkClick r:id="rId7"/>
              </a:rPr>
              <a:t>https://app.savology.com/groups/rLMgGUAUJiNUFZJyDbmjzM</a:t>
            </a:r>
            <a:endParaRPr lang="en-US" dirty="0">
              <a:highlight>
                <a:srgbClr val="FFFF00"/>
              </a:highlight>
            </a:endParaRPr>
          </a:p>
        </p:txBody>
      </p:sp>
      <p:pic>
        <p:nvPicPr>
          <p:cNvPr id="11" name="Picture 10" descr="A close up of a sign&#10;&#10;Description automatically generated">
            <a:extLst>
              <a:ext uri="{FF2B5EF4-FFF2-40B4-BE49-F238E27FC236}">
                <a16:creationId xmlns:a16="http://schemas.microsoft.com/office/drawing/2014/main" id="{E22EF756-3195-6AA4-EC7B-1378D1B44159}"/>
              </a:ext>
            </a:extLst>
          </p:cNvPr>
          <p:cNvPicPr>
            <a:picLocks noChangeAspect="1"/>
          </p:cNvPicPr>
          <p:nvPr/>
        </p:nvPicPr>
        <p:blipFill>
          <a:blip r:embed="rId8"/>
          <a:stretch>
            <a:fillRect/>
          </a:stretch>
        </p:blipFill>
        <p:spPr>
          <a:xfrm>
            <a:off x="6035995" y="259625"/>
            <a:ext cx="2948895" cy="476375"/>
          </a:xfrm>
          <a:prstGeom prst="rect">
            <a:avLst/>
          </a:prstGeom>
        </p:spPr>
      </p:pic>
      <p:sp>
        <p:nvSpPr>
          <p:cNvPr id="12" name="TextBox 11">
            <a:extLst>
              <a:ext uri="{FF2B5EF4-FFF2-40B4-BE49-F238E27FC236}">
                <a16:creationId xmlns:a16="http://schemas.microsoft.com/office/drawing/2014/main" id="{E074ED2C-A7C5-11BF-0A01-991059BFBBFB}"/>
              </a:ext>
            </a:extLst>
          </p:cNvPr>
          <p:cNvSpPr txBox="1"/>
          <p:nvPr/>
        </p:nvSpPr>
        <p:spPr>
          <a:xfrm>
            <a:off x="2279826" y="6427966"/>
            <a:ext cx="3960108" cy="338554"/>
          </a:xfrm>
          <a:prstGeom prst="rect">
            <a:avLst/>
          </a:prstGeom>
          <a:noFill/>
        </p:spPr>
        <p:txBody>
          <a:bodyPr wrap="square">
            <a:spAutoFit/>
          </a:bodyPr>
          <a:lstStyle/>
          <a:p>
            <a:pPr marL="0" indent="0">
              <a:lnSpc>
                <a:spcPct val="100000"/>
              </a:lnSpc>
              <a:spcBef>
                <a:spcPts val="0"/>
              </a:spcBef>
              <a:buFont typeface="Arial" panose="020B0604020202020204" pitchFamily="34" charset="0"/>
              <a:buNone/>
            </a:pPr>
            <a:r>
              <a:rPr lang="en-US" sz="1600" b="1" dirty="0">
                <a:hlinkClick r:id="rId9"/>
              </a:rPr>
              <a:t>helpretire@therichardsgrp.com</a:t>
            </a:r>
            <a:endParaRPr lang="en-US" sz="1600" b="1" dirty="0"/>
          </a:p>
        </p:txBody>
      </p:sp>
    </p:spTree>
    <p:extLst>
      <p:ext uri="{BB962C8B-B14F-4D97-AF65-F5344CB8AC3E}">
        <p14:creationId xmlns:p14="http://schemas.microsoft.com/office/powerpoint/2010/main" val="171988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6EA3-7DDA-BFB6-AC6B-EA2CE0F436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473C7F-F605-8C00-FA39-AEDD4E8920C6}"/>
              </a:ext>
            </a:extLst>
          </p:cNvPr>
          <p:cNvSpPr txBox="1"/>
          <p:nvPr/>
        </p:nvSpPr>
        <p:spPr>
          <a:xfrm>
            <a:off x="103969" y="335773"/>
            <a:ext cx="4890993" cy="346249"/>
          </a:xfrm>
          <a:prstGeom prst="rect">
            <a:avLst/>
          </a:prstGeom>
          <a:solidFill>
            <a:srgbClr val="C00000"/>
          </a:solidFill>
        </p:spPr>
        <p:txBody>
          <a:bodyPr wrap="square" lIns="68580" tIns="34290" rIns="68580" bIns="34290" rtlCol="0" anchor="t">
            <a:spAutoFit/>
          </a:bodyPr>
          <a:lstStyle/>
          <a:p>
            <a:pPr defTabSz="685800">
              <a:defRPr/>
            </a:pPr>
            <a:r>
              <a:rPr lang="en-US" sz="1800" dirty="0">
                <a:solidFill>
                  <a:schemeClr val="bg1"/>
                </a:solidFill>
                <a:latin typeface="Aptos ExtraBold" panose="020B0004020202020204" pitchFamily="34" charset="0"/>
              </a:rPr>
              <a:t>How to Reduce Expenses / Spending</a:t>
            </a:r>
            <a:endParaRPr lang="en-US" sz="1800" b="1" dirty="0">
              <a:solidFill>
                <a:schemeClr val="bg1"/>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D60714E4-CF80-3DB8-B461-D716F9BFD82D}"/>
              </a:ext>
            </a:extLst>
          </p:cNvPr>
          <p:cNvPicPr>
            <a:picLocks noChangeAspect="1"/>
          </p:cNvPicPr>
          <p:nvPr/>
        </p:nvPicPr>
        <p:blipFill>
          <a:blip r:embed="rId2"/>
          <a:stretch>
            <a:fillRect/>
          </a:stretch>
        </p:blipFill>
        <p:spPr>
          <a:xfrm>
            <a:off x="6195723" y="288758"/>
            <a:ext cx="2725457" cy="440280"/>
          </a:xfrm>
          <a:prstGeom prst="rect">
            <a:avLst/>
          </a:prstGeom>
        </p:spPr>
      </p:pic>
      <p:sp>
        <p:nvSpPr>
          <p:cNvPr id="5" name="TextBox 4">
            <a:extLst>
              <a:ext uri="{FF2B5EF4-FFF2-40B4-BE49-F238E27FC236}">
                <a16:creationId xmlns:a16="http://schemas.microsoft.com/office/drawing/2014/main" id="{F0D83BC0-EC0B-6115-7ECC-FD746AC57B44}"/>
              </a:ext>
            </a:extLst>
          </p:cNvPr>
          <p:cNvSpPr txBox="1"/>
          <p:nvPr/>
        </p:nvSpPr>
        <p:spPr>
          <a:xfrm>
            <a:off x="222820" y="851763"/>
            <a:ext cx="8698360" cy="5025030"/>
          </a:xfrm>
          <a:prstGeom prst="rect">
            <a:avLst/>
          </a:prstGeom>
          <a:noFill/>
        </p:spPr>
        <p:txBody>
          <a:bodyPr wrap="square">
            <a:spAutoFit/>
          </a:bodyPr>
          <a:lstStyle/>
          <a:p>
            <a:pPr>
              <a:lnSpc>
                <a:spcPct val="150000"/>
              </a:lnSpc>
            </a:pPr>
            <a:r>
              <a:rPr lang="en-US" sz="2400" b="1" u="sng" dirty="0">
                <a:solidFill>
                  <a:schemeClr val="tx1"/>
                </a:solidFill>
                <a:latin typeface="Aptos" panose="020B0004020202020204" pitchFamily="34" charset="0"/>
                <a:ea typeface="Calibri" panose="020F0502020204030204" pitchFamily="34" charset="0"/>
                <a:cs typeface="Calibri" panose="020F0502020204030204" pitchFamily="34" charset="0"/>
              </a:rPr>
              <a:t>Make a list of all expenses…everything</a:t>
            </a:r>
          </a:p>
          <a:p>
            <a:pPr marL="342900"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Review your </a:t>
            </a:r>
            <a:r>
              <a:rPr lang="en-US" sz="2400" dirty="0">
                <a:latin typeface="Aptos" panose="020B0004020202020204" pitchFamily="34" charset="0"/>
                <a:ea typeface="Calibri" panose="020F0502020204030204" pitchFamily="34" charset="0"/>
                <a:cs typeface="Calibri" panose="020F0502020204030204" pitchFamily="34" charset="0"/>
              </a:rPr>
              <a:t>credit card statements and checking transactions</a:t>
            </a:r>
          </a:p>
          <a:p>
            <a:pPr marL="342900"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Review utilities, cable, cell phone – negotiate!!</a:t>
            </a:r>
          </a:p>
          <a:p>
            <a:pPr marL="342900"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Review subscriptions, especially streaming services</a:t>
            </a:r>
          </a:p>
          <a:p>
            <a:pPr marL="342900"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Seek to reduce food costs: </a:t>
            </a:r>
          </a:p>
          <a:p>
            <a:pPr marL="800100" lvl="1"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“We’re eating from the freezer this week!”</a:t>
            </a:r>
          </a:p>
          <a:p>
            <a:pPr marL="800100" lvl="1" indent="-342900">
              <a:lnSpc>
                <a:spcPct val="150000"/>
              </a:lnSpc>
              <a:buFont typeface="Arial" panose="020B0604020202020204" pitchFamily="34" charset="0"/>
              <a:buChar char="•"/>
            </a:pPr>
            <a:r>
              <a:rPr lang="en-US" sz="2400" dirty="0">
                <a:latin typeface="Aptos" panose="020B0004020202020204" pitchFamily="34" charset="0"/>
                <a:ea typeface="Calibri" panose="020F0502020204030204" pitchFamily="34" charset="0"/>
                <a:cs typeface="Calibri" panose="020F0502020204030204" pitchFamily="34" charset="0"/>
              </a:rPr>
              <a:t>Take-out, coffee, eat leftovers, pack a lunch, dinner out</a:t>
            </a:r>
            <a:endPar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rPr>
              <a:t>The 24-hour rule for purchases</a:t>
            </a:r>
          </a:p>
          <a:p>
            <a:pPr marL="342900" indent="-342900">
              <a:lnSpc>
                <a:spcPct val="150000"/>
              </a:lnSpc>
              <a:buFont typeface="Arial" panose="020B0604020202020204" pitchFamily="34" charset="0"/>
              <a:buChar char="•"/>
            </a:pPr>
            <a:r>
              <a:rPr lang="en-US" sz="2400" dirty="0">
                <a:latin typeface="Aptos" panose="020B0004020202020204" pitchFamily="34" charset="0"/>
                <a:ea typeface="Calibri" panose="020F0502020204030204" pitchFamily="34" charset="0"/>
                <a:cs typeface="Calibri" panose="020F0502020204030204" pitchFamily="34" charset="0"/>
              </a:rPr>
              <a:t>Use cash in lieu of the card, weekly allocation</a:t>
            </a:r>
            <a:endParaRPr lang="en-US" sz="2400" dirty="0">
              <a:solidFill>
                <a:schemeClr val="tx1"/>
              </a:solidFill>
              <a:latin typeface="Aptos" panose="020B000402020202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B4E5C36-8F22-82EE-00C6-5801F40A8B21}"/>
              </a:ext>
            </a:extLst>
          </p:cNvPr>
          <p:cNvSpPr txBox="1"/>
          <p:nvPr/>
        </p:nvSpPr>
        <p:spPr>
          <a:xfrm>
            <a:off x="2133601" y="6071648"/>
            <a:ext cx="4220258" cy="461665"/>
          </a:xfrm>
          <a:prstGeom prst="rect">
            <a:avLst/>
          </a:prstGeom>
          <a:noFill/>
        </p:spPr>
        <p:txBody>
          <a:bodyPr wrap="none" rtlCol="0">
            <a:spAutoFit/>
          </a:bodyPr>
          <a:lstStyle/>
          <a:p>
            <a:r>
              <a:rPr lang="en-US" sz="2400" i="1" dirty="0">
                <a:solidFill>
                  <a:schemeClr val="accent1">
                    <a:lumMod val="75000"/>
                  </a:schemeClr>
                </a:solidFill>
                <a:latin typeface="Aptos ExtraBold" panose="020B0004020202020204" pitchFamily="34" charset="0"/>
              </a:rPr>
              <a:t>“where can we trim expenses?”</a:t>
            </a:r>
          </a:p>
        </p:txBody>
      </p:sp>
    </p:spTree>
    <p:extLst>
      <p:ext uri="{BB962C8B-B14F-4D97-AF65-F5344CB8AC3E}">
        <p14:creationId xmlns:p14="http://schemas.microsoft.com/office/powerpoint/2010/main" val="309298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DE4D-B189-F7E2-E7F4-F6D3D243D3BD}"/>
              </a:ext>
            </a:extLst>
          </p:cNvPr>
          <p:cNvSpPr>
            <a:spLocks noGrp="1"/>
          </p:cNvSpPr>
          <p:nvPr>
            <p:ph type="title"/>
          </p:nvPr>
        </p:nvSpPr>
        <p:spPr/>
        <p:txBody>
          <a:bodyPr/>
          <a:lstStyle/>
          <a:p>
            <a:r>
              <a:rPr lang="en-US" dirty="0"/>
              <a:t>Market Volatility – keep emotions out of investing</a:t>
            </a:r>
          </a:p>
        </p:txBody>
      </p:sp>
      <p:sp>
        <p:nvSpPr>
          <p:cNvPr id="3" name="Content Placeholder 2">
            <a:extLst>
              <a:ext uri="{FF2B5EF4-FFF2-40B4-BE49-F238E27FC236}">
                <a16:creationId xmlns:a16="http://schemas.microsoft.com/office/drawing/2014/main" id="{3533E693-E331-3DAA-9A76-6DA67C6DB16D}"/>
              </a:ext>
            </a:extLst>
          </p:cNvPr>
          <p:cNvSpPr>
            <a:spLocks noGrp="1"/>
          </p:cNvSpPr>
          <p:nvPr>
            <p:ph idx="1"/>
          </p:nvPr>
        </p:nvSpPr>
        <p:spPr/>
        <p:txBody>
          <a:bodyPr/>
          <a:lstStyle/>
          <a:p>
            <a:r>
              <a:rPr lang="en-US"/>
              <a:t>Investors who sell early and miss out on potential gains when the market rebounds can be worse off than those who help through the entire decline.</a:t>
            </a:r>
          </a:p>
        </p:txBody>
      </p:sp>
      <p:graphicFrame>
        <p:nvGraphicFramePr>
          <p:cNvPr id="6" name="Chart 6">
            <a:extLst>
              <a:ext uri="{FF2B5EF4-FFF2-40B4-BE49-F238E27FC236}">
                <a16:creationId xmlns:a16="http://schemas.microsoft.com/office/drawing/2014/main" id="{479B7B35-3301-F772-9867-E89DBD9C6BBB}"/>
              </a:ext>
            </a:extLst>
          </p:cNvPr>
          <p:cNvGraphicFramePr>
            <a:graphicFrameLocks/>
          </p:cNvGraphicFramePr>
          <p:nvPr>
            <p:extLst>
              <p:ext uri="{D42A27DB-BD31-4B8C-83A1-F6EECF244321}">
                <p14:modId xmlns:p14="http://schemas.microsoft.com/office/powerpoint/2010/main" val="3045503388"/>
              </p:ext>
            </p:extLst>
          </p:nvPr>
        </p:nvGraphicFramePr>
        <p:xfrm>
          <a:off x="214357" y="2432625"/>
          <a:ext cx="8929643" cy="4054505"/>
        </p:xfrm>
        <a:graphic>
          <a:graphicData uri="http://schemas.openxmlformats.org/presentationml/2006/ole">
            <mc:AlternateContent xmlns:mc="http://schemas.openxmlformats.org/markup-compatibility/2006">
              <mc:Choice xmlns:v="urn:schemas-microsoft-com:vml" Requires="v">
                <p:oleObj name="Chart" r:id="rId2" imgW="8401016" imgH="4304149" progId="Excel.Chart.8">
                  <p:embed/>
                </p:oleObj>
              </mc:Choice>
              <mc:Fallback>
                <p:oleObj name="Chart" r:id="rId2" imgW="8401016" imgH="4304149" progId="Excel.Chart.8">
                  <p:embed/>
                  <p:pic>
                    <p:nvPicPr>
                      <p:cNvPr id="6" name="Chart 6">
                        <a:extLst>
                          <a:ext uri="{FF2B5EF4-FFF2-40B4-BE49-F238E27FC236}">
                            <a16:creationId xmlns:a16="http://schemas.microsoft.com/office/drawing/2014/main" id="{479B7B35-3301-F772-9867-E89DBD9C6BB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7" y="2432625"/>
                        <a:ext cx="8929643" cy="4054505"/>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0CAB8AD9-D773-8A4D-C0CC-9B649A341E2A}"/>
              </a:ext>
            </a:extLst>
          </p:cNvPr>
          <p:cNvSpPr>
            <a:spLocks/>
          </p:cNvSpPr>
          <p:nvPr/>
        </p:nvSpPr>
        <p:spPr bwMode="white">
          <a:xfrm>
            <a:off x="246064" y="1411118"/>
            <a:ext cx="314343" cy="300612"/>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lIns="182880" tIns="45720" rIns="182880" bIns="45720" numCol="1" anchor="ctr">
            <a:prstTxWarp prst="textNoShape">
              <a:avLst/>
            </a:prstTxWarp>
            <a:noAutofit/>
          </a:bodyPr>
          <a:lstStyle/>
          <a:p>
            <a:pPr algn="l" defTabSz="914400"/>
            <a:endParaRPr lang="en-US" err="1"/>
          </a:p>
        </p:txBody>
      </p:sp>
      <p:sp>
        <p:nvSpPr>
          <p:cNvPr id="8" name="Star: 5 Points 7">
            <a:extLst>
              <a:ext uri="{FF2B5EF4-FFF2-40B4-BE49-F238E27FC236}">
                <a16:creationId xmlns:a16="http://schemas.microsoft.com/office/drawing/2014/main" id="{014FE9D4-8645-EB60-D03C-A5A400B7DFCE}"/>
              </a:ext>
            </a:extLst>
          </p:cNvPr>
          <p:cNvSpPr/>
          <p:nvPr/>
        </p:nvSpPr>
        <p:spPr>
          <a:xfrm>
            <a:off x="299259" y="1450548"/>
            <a:ext cx="198408" cy="193465"/>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41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ln>
            <a:headEnd type="none"/>
            <a:tailEnd type="none"/>
          </a:ln>
        </p:spPr>
        <p:txBody>
          <a:bodyPr wrap="square"/>
          <a:lstStyle/>
          <a:p>
            <a:pPr defTabSz="914400"/>
            <a:r>
              <a:rPr lang="en-US"/>
              <a:t>Keep your account safe for you and your loved ones</a:t>
            </a:r>
          </a:p>
        </p:txBody>
      </p:sp>
      <p:sp>
        <p:nvSpPr>
          <p:cNvPr id="6" name="Title 1"/>
          <p:cNvSpPr txBox="1">
            <a:spLocks noChangeArrowheads="1"/>
          </p:cNvSpPr>
          <p:nvPr/>
        </p:nvSpPr>
        <p:spPr bwMode="white">
          <a:xfrm>
            <a:off x="685884" y="1228287"/>
            <a:ext cx="8458117" cy="594280"/>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endParaRPr lang="en-US" sz="2401"/>
          </a:p>
        </p:txBody>
      </p:sp>
      <p:sp>
        <p:nvSpPr>
          <p:cNvPr id="10" name="Rectangle 9"/>
          <p:cNvSpPr>
            <a:spLocks/>
          </p:cNvSpPr>
          <p:nvPr/>
        </p:nvSpPr>
        <p:spPr bwMode="white">
          <a:xfrm>
            <a:off x="1" y="1263512"/>
            <a:ext cx="4983479" cy="4798634"/>
          </a:xfrm>
          <a:prstGeom prst="rect">
            <a:avLst/>
          </a:prstGeom>
          <a:solidFill>
            <a:srgbClr val="F2F2F2">
              <a:alpha val="50196"/>
            </a:srgb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lIns="182880" tIns="45720" rIns="182880" bIns="45720" numCol="1" anchor="ctr">
            <a:prstTxWarp prst="textNoShape">
              <a:avLst/>
            </a:prstTxWarp>
            <a:noAutofit/>
          </a:bodyPr>
          <a:lstStyle/>
          <a:p>
            <a:pPr algn="l" defTabSz="914400"/>
            <a:endParaRPr lang="en-US"/>
          </a:p>
        </p:txBody>
      </p:sp>
      <p:sp>
        <p:nvSpPr>
          <p:cNvPr id="14" name="Rectangle 13"/>
          <p:cNvSpPr>
            <a:spLocks/>
          </p:cNvSpPr>
          <p:nvPr/>
        </p:nvSpPr>
        <p:spPr bwMode="white">
          <a:xfrm>
            <a:off x="312057" y="2055679"/>
            <a:ext cx="2084252" cy="1316053"/>
          </a:xfrm>
          <a:prstGeom prst="rect">
            <a:avLst/>
          </a:prstGeom>
          <a:solidFill>
            <a:schemeClr val="bg1"/>
          </a:solidFill>
          <a:ln w="12700">
            <a:solidFill>
              <a:srgbClr val="EDEDED"/>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360000" bIns="360000" anchor="t"/>
          <a:lstStyle/>
          <a:p>
            <a:pPr defTabSz="914400">
              <a:spcAft>
                <a:spcPts val="800"/>
              </a:spcAft>
            </a:pPr>
            <a:endParaRPr lang="en-US" sz="4000">
              <a:solidFill>
                <a:schemeClr val="tx1"/>
              </a:solidFill>
            </a:endParaRPr>
          </a:p>
        </p:txBody>
      </p:sp>
      <p:sp>
        <p:nvSpPr>
          <p:cNvPr id="15" name="Rectangle 14"/>
          <p:cNvSpPr>
            <a:spLocks/>
          </p:cNvSpPr>
          <p:nvPr/>
        </p:nvSpPr>
        <p:spPr bwMode="white">
          <a:xfrm>
            <a:off x="312057" y="3557922"/>
            <a:ext cx="2084252" cy="1316053"/>
          </a:xfrm>
          <a:prstGeom prst="rect">
            <a:avLst/>
          </a:prstGeom>
          <a:solidFill>
            <a:schemeClr val="bg1"/>
          </a:solidFill>
          <a:ln w="12700">
            <a:solidFill>
              <a:srgbClr val="EDEDED"/>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360000" bIns="360000" anchor="t"/>
          <a:lstStyle/>
          <a:p>
            <a:pPr defTabSz="914400">
              <a:spcAft>
                <a:spcPts val="800"/>
              </a:spcAft>
            </a:pPr>
            <a:endParaRPr lang="en-US" sz="4000">
              <a:solidFill>
                <a:schemeClr val="tx1"/>
              </a:solidFill>
            </a:endParaRPr>
          </a:p>
        </p:txBody>
      </p:sp>
      <p:sp>
        <p:nvSpPr>
          <p:cNvPr id="18" name="Rectangle 17"/>
          <p:cNvSpPr>
            <a:spLocks/>
          </p:cNvSpPr>
          <p:nvPr/>
        </p:nvSpPr>
        <p:spPr bwMode="white">
          <a:xfrm>
            <a:off x="2582998" y="2055679"/>
            <a:ext cx="2084252" cy="1316053"/>
          </a:xfrm>
          <a:prstGeom prst="rect">
            <a:avLst/>
          </a:prstGeom>
          <a:solidFill>
            <a:schemeClr val="bg1"/>
          </a:solidFill>
          <a:ln w="12700">
            <a:solidFill>
              <a:srgbClr val="EDEDED"/>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360000" bIns="360000" anchor="t"/>
          <a:lstStyle/>
          <a:p>
            <a:pPr defTabSz="914400">
              <a:spcAft>
                <a:spcPts val="800"/>
              </a:spcAft>
            </a:pPr>
            <a:endParaRPr lang="en-US" sz="4000">
              <a:solidFill>
                <a:schemeClr val="tx1"/>
              </a:solidFill>
            </a:endParaRPr>
          </a:p>
        </p:txBody>
      </p:sp>
      <p:sp>
        <p:nvSpPr>
          <p:cNvPr id="19" name="Rectangle 18"/>
          <p:cNvSpPr>
            <a:spLocks/>
          </p:cNvSpPr>
          <p:nvPr/>
        </p:nvSpPr>
        <p:spPr bwMode="white">
          <a:xfrm>
            <a:off x="2582998" y="3557922"/>
            <a:ext cx="2084252" cy="1316053"/>
          </a:xfrm>
          <a:prstGeom prst="rect">
            <a:avLst/>
          </a:prstGeom>
          <a:solidFill>
            <a:schemeClr val="bg1"/>
          </a:solidFill>
          <a:ln w="12700">
            <a:solidFill>
              <a:srgbClr val="EDEDED"/>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360000" tIns="288000" rIns="360000" bIns="360000" anchor="t"/>
          <a:lstStyle/>
          <a:p>
            <a:pPr defTabSz="914400">
              <a:spcAft>
                <a:spcPts val="800"/>
              </a:spcAft>
            </a:pPr>
            <a:endParaRPr lang="en-US" sz="4000">
              <a:solidFill>
                <a:schemeClr val="tx1"/>
              </a:solidFill>
            </a:endParaRPr>
          </a:p>
        </p:txBody>
      </p:sp>
      <p:sp>
        <p:nvSpPr>
          <p:cNvPr id="22" name="Title 1"/>
          <p:cNvSpPr txBox="1">
            <a:spLocks noChangeArrowheads="1"/>
          </p:cNvSpPr>
          <p:nvPr/>
        </p:nvSpPr>
        <p:spPr bwMode="white">
          <a:xfrm>
            <a:off x="574402" y="2245393"/>
            <a:ext cx="1597298" cy="308363"/>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r>
              <a:rPr lang="en-US" sz="1800" b="0">
                <a:cs typeface="Arial"/>
              </a:rPr>
              <a:t>Spouse</a:t>
            </a:r>
          </a:p>
        </p:txBody>
      </p:sp>
      <p:sp>
        <p:nvSpPr>
          <p:cNvPr id="23" name="Title 1"/>
          <p:cNvSpPr txBox="1">
            <a:spLocks noChangeArrowheads="1"/>
          </p:cNvSpPr>
          <p:nvPr/>
        </p:nvSpPr>
        <p:spPr bwMode="white">
          <a:xfrm>
            <a:off x="2829922" y="2245393"/>
            <a:ext cx="1604918" cy="308363"/>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r>
              <a:rPr lang="en-US" sz="1800" b="0">
                <a:cs typeface="Arial"/>
              </a:rPr>
              <a:t>Children</a:t>
            </a:r>
          </a:p>
        </p:txBody>
      </p:sp>
      <p:sp>
        <p:nvSpPr>
          <p:cNvPr id="24" name="Title 1"/>
          <p:cNvSpPr txBox="1">
            <a:spLocks noChangeArrowheads="1"/>
          </p:cNvSpPr>
          <p:nvPr/>
        </p:nvSpPr>
        <p:spPr bwMode="white">
          <a:xfrm>
            <a:off x="574402" y="3746533"/>
            <a:ext cx="1604918" cy="308363"/>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r>
              <a:rPr lang="en-US" sz="1800" b="0">
                <a:cs typeface="Arial"/>
              </a:rPr>
              <a:t>Siblings</a:t>
            </a:r>
          </a:p>
        </p:txBody>
      </p:sp>
      <p:sp>
        <p:nvSpPr>
          <p:cNvPr id="25" name="Title 1"/>
          <p:cNvSpPr txBox="1">
            <a:spLocks noChangeArrowheads="1"/>
          </p:cNvSpPr>
          <p:nvPr/>
        </p:nvSpPr>
        <p:spPr bwMode="white">
          <a:xfrm>
            <a:off x="2829922" y="3746533"/>
            <a:ext cx="1457156" cy="308363"/>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r>
              <a:rPr lang="en-US" sz="1800" b="0">
                <a:cs typeface="Arial"/>
              </a:rPr>
              <a:t>Common-law partner</a:t>
            </a:r>
          </a:p>
        </p:txBody>
      </p:sp>
      <p:sp>
        <p:nvSpPr>
          <p:cNvPr id="33" name="Title 1"/>
          <p:cNvSpPr txBox="1">
            <a:spLocks noChangeArrowheads="1"/>
          </p:cNvSpPr>
          <p:nvPr/>
        </p:nvSpPr>
        <p:spPr bwMode="white">
          <a:xfrm>
            <a:off x="398464" y="1546649"/>
            <a:ext cx="4268786" cy="308363"/>
          </a:xfrm>
          <a:prstGeom prst="rect">
            <a:avLst/>
          </a:prstGeom>
          <a:ln>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defTabSz="914400"/>
            <a:r>
              <a:rPr lang="en-US" sz="2000"/>
              <a:t>Common beneficiaries</a:t>
            </a:r>
          </a:p>
        </p:txBody>
      </p:sp>
      <p:sp>
        <p:nvSpPr>
          <p:cNvPr id="34" name="Title 1"/>
          <p:cNvSpPr txBox="1">
            <a:spLocks noChangeArrowheads="1"/>
          </p:cNvSpPr>
          <p:nvPr/>
        </p:nvSpPr>
        <p:spPr bwMode="white">
          <a:xfrm>
            <a:off x="358207" y="5337309"/>
            <a:ext cx="4449581" cy="655480"/>
          </a:xfrm>
          <a:prstGeom prst="rect">
            <a:avLst/>
          </a:prstGeom>
          <a:noFill/>
          <a:ln w="28575">
            <a:noFill/>
            <a:headEnd type="none"/>
            <a:tailEnd type="none"/>
          </a:ln>
        </p:spPr>
        <p:txBody>
          <a:bodyPr wrap="square" lIns="0" tIns="0" rIns="0" bIns="0" anchor="t">
            <a:noAutofit/>
          </a:bodyPr>
          <a:lstStyle>
            <a:lvl1pPr algn="l" defTabSz="914400" rtl="0">
              <a:lnSpc>
                <a:spcPct val="95000"/>
              </a:lnSpc>
              <a:spcBef>
                <a:spcPct val="0"/>
              </a:spcBef>
              <a:buNone/>
              <a:defRPr sz="2400" b="1" kern="1200" dirty="0">
                <a:solidFill>
                  <a:schemeClr val="tx1"/>
                </a:solidFill>
                <a:latin typeface="+mj-lt"/>
                <a:ea typeface="+mj-ea"/>
                <a:cs typeface="+mj-cs"/>
              </a:defRPr>
            </a:lvl1pPr>
          </a:lstStyle>
          <a:p>
            <a:pPr algn="just" defTabSz="914400"/>
            <a:r>
              <a:rPr lang="en-US" sz="2000">
                <a:solidFill>
                  <a:srgbClr val="C00000"/>
                </a:solidFill>
              </a:rPr>
              <a:t>If you don’t select a beneficiary, the courts could end up doing it for you.</a:t>
            </a:r>
          </a:p>
        </p:txBody>
      </p:sp>
      <p:pic>
        <p:nvPicPr>
          <p:cNvPr id="35" name="Graphic 34"/>
          <p:cNvPicPr>
            <a:picLocks noChangeAspect="1"/>
          </p:cNvPicPr>
          <p:nvPr/>
        </p:nvPicPr>
        <p:blipFill>
          <a:blip r:embed="rId3">
            <a:lum/>
            <a:extLst>
              <a:ext uri="{96DAC541-7B7A-43D3-8B79-37D633B846F1}">
                <asvg:svgBlip xmlns:asvg="http://schemas.microsoft.com/office/drawing/2016/SVG/main" r:embed="rId4"/>
              </a:ext>
            </a:extLst>
          </a:blip>
          <a:srcRect/>
          <a:stretch>
            <a:fillRect/>
          </a:stretch>
        </p:blipFill>
        <p:spPr bwMode="white">
          <a:xfrm>
            <a:off x="1667132" y="2633913"/>
            <a:ext cx="571500" cy="571500"/>
          </a:xfrm>
          <a:prstGeom prst="rect">
            <a:avLst/>
          </a:prstGeom>
          <a:ln>
            <a:headEnd type="none"/>
            <a:tailEnd type="none"/>
          </a:ln>
        </p:spPr>
      </p:pic>
      <p:pic>
        <p:nvPicPr>
          <p:cNvPr id="36" name="Graphic 35"/>
          <p:cNvPicPr>
            <a:picLocks noChangeAspect="1"/>
          </p:cNvPicPr>
          <p:nvPr/>
        </p:nvPicPr>
        <p:blipFill>
          <a:blip r:embed="rId5">
            <a:lum/>
            <a:extLst>
              <a:ext uri="{96DAC541-7B7A-43D3-8B79-37D633B846F1}">
                <asvg:svgBlip xmlns:asvg="http://schemas.microsoft.com/office/drawing/2016/SVG/main" r:embed="rId6"/>
              </a:ext>
            </a:extLst>
          </a:blip>
          <a:srcRect/>
          <a:stretch>
            <a:fillRect/>
          </a:stretch>
        </p:blipFill>
        <p:spPr bwMode="white">
          <a:xfrm>
            <a:off x="1603717" y="4191833"/>
            <a:ext cx="620847" cy="620847"/>
          </a:xfrm>
          <a:prstGeom prst="rect">
            <a:avLst/>
          </a:prstGeom>
          <a:ln>
            <a:headEnd type="none"/>
            <a:tailEnd type="none"/>
          </a:ln>
        </p:spPr>
      </p:pic>
      <p:pic>
        <p:nvPicPr>
          <p:cNvPr id="37" name="Graphic 36"/>
          <p:cNvPicPr>
            <a:picLocks noChangeAspect="1"/>
          </p:cNvPicPr>
          <p:nvPr/>
        </p:nvPicPr>
        <p:blipFill>
          <a:blip r:embed="rId7">
            <a:lum/>
            <a:extLst>
              <a:ext uri="{96DAC541-7B7A-43D3-8B79-37D633B846F1}">
                <asvg:svgBlip xmlns:asvg="http://schemas.microsoft.com/office/drawing/2016/SVG/main" r:embed="rId8"/>
              </a:ext>
            </a:extLst>
          </a:blip>
          <a:srcRect/>
          <a:stretch>
            <a:fillRect/>
          </a:stretch>
        </p:blipFill>
        <p:spPr bwMode="white">
          <a:xfrm>
            <a:off x="3932945" y="2657048"/>
            <a:ext cx="571500" cy="571500"/>
          </a:xfrm>
          <a:prstGeom prst="rect">
            <a:avLst/>
          </a:prstGeom>
          <a:ln>
            <a:headEnd type="none"/>
            <a:tailEnd type="none"/>
          </a:ln>
        </p:spPr>
      </p:pic>
      <p:pic>
        <p:nvPicPr>
          <p:cNvPr id="38" name="Graphic 37"/>
          <p:cNvPicPr>
            <a:picLocks noChangeAspect="1"/>
          </p:cNvPicPr>
          <p:nvPr/>
        </p:nvPicPr>
        <p:blipFill>
          <a:blip r:embed="rId9">
            <a:lum/>
            <a:extLst>
              <a:ext uri="{96DAC541-7B7A-43D3-8B79-37D633B846F1}">
                <asvg:svgBlip xmlns:asvg="http://schemas.microsoft.com/office/drawing/2016/SVG/main" r:embed="rId10"/>
              </a:ext>
            </a:extLst>
          </a:blip>
          <a:srcRect/>
          <a:stretch>
            <a:fillRect/>
          </a:stretch>
        </p:blipFill>
        <p:spPr bwMode="white">
          <a:xfrm>
            <a:off x="3947013" y="4166888"/>
            <a:ext cx="571500" cy="571500"/>
          </a:xfrm>
          <a:prstGeom prst="rect">
            <a:avLst/>
          </a:prstGeom>
          <a:ln>
            <a:headEnd type="none"/>
            <a:tailEnd type="none"/>
          </a:ln>
        </p:spPr>
      </p:pic>
      <p:sp>
        <p:nvSpPr>
          <p:cNvPr id="2" name="TextBox 2"/>
          <p:cNvSpPr txBox="1">
            <a:spLocks noChangeArrowheads="1"/>
          </p:cNvSpPr>
          <p:nvPr/>
        </p:nvSpPr>
        <p:spPr bwMode="white">
          <a:xfrm>
            <a:off x="0" y="0"/>
            <a:ext cx="0" cy="0"/>
          </a:xfrm>
          <a:prstGeom prst="rect">
            <a:avLst/>
          </a:prstGeom>
          <a:ln>
            <a:headEnd type="none"/>
            <a:tailEnd type="none"/>
          </a:ln>
        </p:spPr>
        <p:txBody>
          <a:bodyPr wrap="square" anchor="t">
            <a:noAutofit/>
          </a:bodyPr>
          <a:lstStyle/>
          <a:p>
            <a:pPr algn="l" defTabSz="914400"/>
            <a:endParaRPr lang="en-US" sz="1100"/>
          </a:p>
          <a:p>
            <a:pPr defTabSz="914400"/>
            <a:r>
              <a:rPr lang="en-US" sz="100"/>
              <a:t>ADMASTER-STAMP!MGR0425232799292</a:t>
            </a:r>
          </a:p>
        </p:txBody>
      </p:sp>
      <p:pic>
        <p:nvPicPr>
          <p:cNvPr id="4" name="Picture 3">
            <a:extLst>
              <a:ext uri="{FF2B5EF4-FFF2-40B4-BE49-F238E27FC236}">
                <a16:creationId xmlns:a16="http://schemas.microsoft.com/office/drawing/2014/main" id="{22ECEFF2-E937-7AD0-068A-05787D23C279}"/>
              </a:ext>
            </a:extLst>
          </p:cNvPr>
          <p:cNvPicPr>
            <a:picLocks noChangeAspect="1"/>
          </p:cNvPicPr>
          <p:nvPr/>
        </p:nvPicPr>
        <p:blipFill>
          <a:blip r:embed="rId11"/>
          <a:stretch>
            <a:fillRect/>
          </a:stretch>
        </p:blipFill>
        <p:spPr>
          <a:xfrm>
            <a:off x="5270669" y="1195775"/>
            <a:ext cx="3629086" cy="4961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4E3DA-18BA-337A-1DB5-4906DAB12B12}"/>
            </a:ext>
          </a:extLst>
        </p:cNvPr>
        <p:cNvGrpSpPr/>
        <p:nvPr/>
      </p:nvGrpSpPr>
      <p:grpSpPr>
        <a:xfrm>
          <a:off x="0" y="0"/>
          <a:ext cx="0" cy="0"/>
          <a:chOff x="0" y="0"/>
          <a:chExt cx="0" cy="0"/>
        </a:xfrm>
      </p:grpSpPr>
      <p:sp>
        <p:nvSpPr>
          <p:cNvPr id="17" name="Text Placeholder 3">
            <a:extLst>
              <a:ext uri="{FF2B5EF4-FFF2-40B4-BE49-F238E27FC236}">
                <a16:creationId xmlns:a16="http://schemas.microsoft.com/office/drawing/2014/main" id="{DDBED842-468E-26D2-9C08-0B85AFFC5E6A}"/>
              </a:ext>
            </a:extLst>
          </p:cNvPr>
          <p:cNvSpPr txBox="1">
            <a:spLocks noChangeArrowheads="1"/>
          </p:cNvSpPr>
          <p:nvPr/>
        </p:nvSpPr>
        <p:spPr bwMode="white">
          <a:xfrm>
            <a:off x="1098641" y="4052044"/>
            <a:ext cx="4973547" cy="321308"/>
          </a:xfrm>
          <a:prstGeom prst="rect">
            <a:avLst/>
          </a:prstGeom>
          <a:ln>
            <a:headEnd type="none"/>
            <a:tailEnd type="none"/>
          </a:ln>
        </p:spPr>
        <p:txBody>
          <a:bodyPr wrap="square" lIns="0" tIns="0" rIns="0" bIns="0">
            <a:noAutofit/>
          </a:bodyPr>
          <a:lstStyle>
            <a:lvl1pPr marL="237744" indent="-237744" algn="l" defTabSz="914400" rtl="0">
              <a:lnSpc>
                <a:spcPct val="95000"/>
              </a:lnSpc>
              <a:spcBef>
                <a:spcPts val="1200"/>
              </a:spcBef>
              <a:buClr>
                <a:schemeClr val="tx1"/>
              </a:buClr>
              <a:buSzPct val="115000"/>
              <a:buFont typeface="Arial"/>
              <a:buChar char="•"/>
              <a:defRPr sz="2000" kern="1200" dirty="0">
                <a:solidFill>
                  <a:schemeClr val="tx1"/>
                </a:solidFill>
                <a:latin typeface="+mn-lt"/>
                <a:ea typeface="+mn-ea"/>
                <a:cs typeface="+mn-cs"/>
              </a:defRPr>
            </a:lvl1pPr>
            <a:lvl2pPr marL="576072" indent="-237744" algn="l" defTabSz="914400" rtl="0">
              <a:lnSpc>
                <a:spcPct val="95000"/>
              </a:lnSpc>
              <a:spcBef>
                <a:spcPts val="900"/>
              </a:spcBef>
              <a:buClr>
                <a:schemeClr val="tx1"/>
              </a:buClr>
              <a:buSzPct val="115000"/>
              <a:buFont typeface="Arial"/>
              <a:buChar char="•"/>
              <a:defRPr sz="1800" kern="1200" dirty="0">
                <a:solidFill>
                  <a:schemeClr val="tx1"/>
                </a:solidFill>
                <a:latin typeface="+mn-lt"/>
                <a:ea typeface="+mn-ea"/>
                <a:cs typeface="+mn-cs"/>
              </a:defRPr>
            </a:lvl2pPr>
            <a:lvl3pPr marL="914400" indent="-228600" algn="l" defTabSz="914400" rtl="0">
              <a:lnSpc>
                <a:spcPct val="95000"/>
              </a:lnSpc>
              <a:spcBef>
                <a:spcPts val="800"/>
              </a:spcBef>
              <a:buClr>
                <a:schemeClr val="tx1"/>
              </a:buClr>
              <a:buSzPct val="115000"/>
              <a:buFont typeface="Arial"/>
              <a:buChar char="•"/>
              <a:defRPr sz="1600" kern="1200" dirty="0">
                <a:solidFill>
                  <a:schemeClr val="tx1"/>
                </a:solidFill>
                <a:latin typeface="+mn-lt"/>
                <a:ea typeface="+mn-ea"/>
                <a:cs typeface="+mn-cs"/>
              </a:defRPr>
            </a:lvl3pPr>
            <a:lvl4pPr marL="1252728" indent="-237744"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4pPr>
            <a:lvl5pPr marL="1609344" indent="-228600" algn="l" defTabSz="914400" rtl="0">
              <a:lnSpc>
                <a:spcPct val="95000"/>
              </a:lnSpc>
              <a:spcBef>
                <a:spcPts val="600"/>
              </a:spcBef>
              <a:buClr>
                <a:schemeClr val="tx1"/>
              </a:buClr>
              <a:buSzPct val="115000"/>
              <a:buFont typeface="Arial"/>
              <a:buChar char="•"/>
              <a:defRPr lang="en-US" sz="1400" kern="1200" dirty="0">
                <a:solidFill>
                  <a:schemeClr val="tx1"/>
                </a:solidFill>
                <a:latin typeface="+mn-lt"/>
                <a:ea typeface="+mn-ea"/>
                <a:cs typeface="+mn-cs"/>
              </a:defRPr>
            </a:lvl5pPr>
            <a:lvl6pPr marL="1598613"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6pPr>
            <a:lvl7pPr marL="1609344" indent="-228600" algn="l" defTabSz="914400" rtl="0">
              <a:lnSpc>
                <a:spcPct val="95000"/>
              </a:lnSpc>
              <a:spcBef>
                <a:spcPts val="600"/>
              </a:spcBef>
              <a:buClr>
                <a:schemeClr val="tx1"/>
              </a:buClr>
              <a:buSzPct val="115000"/>
              <a:buFont typeface="Arial"/>
              <a:buChar char="•"/>
              <a:defRPr lang="en-US" sz="1400" kern="1200" dirty="0">
                <a:solidFill>
                  <a:schemeClr val="tx1"/>
                </a:solidFill>
                <a:latin typeface="+mn-lt"/>
                <a:ea typeface="+mn-ea"/>
                <a:cs typeface="+mn-cs"/>
              </a:defRPr>
            </a:lvl7pPr>
            <a:lvl8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8pPr>
            <a:lvl9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9pPr>
          </a:lstStyle>
          <a:p>
            <a:pPr marL="0" indent="0" defTabSz="914400">
              <a:buNone/>
            </a:pPr>
            <a:endParaRPr lang="en-US" b="1" dirty="0"/>
          </a:p>
        </p:txBody>
      </p:sp>
      <p:sp>
        <p:nvSpPr>
          <p:cNvPr id="3" name="TextBox 3">
            <a:extLst>
              <a:ext uri="{FF2B5EF4-FFF2-40B4-BE49-F238E27FC236}">
                <a16:creationId xmlns:a16="http://schemas.microsoft.com/office/drawing/2014/main" id="{FC42D56B-03E1-9677-EA60-45B5DE3E46E9}"/>
              </a:ext>
            </a:extLst>
          </p:cNvPr>
          <p:cNvSpPr txBox="1">
            <a:spLocks noChangeArrowheads="1"/>
          </p:cNvSpPr>
          <p:nvPr/>
        </p:nvSpPr>
        <p:spPr bwMode="white">
          <a:xfrm>
            <a:off x="0" y="0"/>
            <a:ext cx="0" cy="0"/>
          </a:xfrm>
          <a:prstGeom prst="rect">
            <a:avLst/>
          </a:prstGeom>
          <a:ln>
            <a:headEnd type="none"/>
            <a:tailEnd type="none"/>
          </a:ln>
        </p:spPr>
        <p:txBody>
          <a:bodyPr wrap="square" anchor="t">
            <a:noAutofit/>
          </a:bodyPr>
          <a:lstStyle/>
          <a:p>
            <a:pPr algn="l" defTabSz="914400"/>
            <a:endParaRPr lang="en-US" sz="1100"/>
          </a:p>
          <a:p>
            <a:pPr defTabSz="914400"/>
            <a:r>
              <a:rPr lang="en-US" sz="100"/>
              <a:t>ADMASTER-STAMP!MGR0425232799292</a:t>
            </a:r>
          </a:p>
        </p:txBody>
      </p:sp>
      <p:sp>
        <p:nvSpPr>
          <p:cNvPr id="10" name="Rectangle 3">
            <a:extLst>
              <a:ext uri="{FF2B5EF4-FFF2-40B4-BE49-F238E27FC236}">
                <a16:creationId xmlns:a16="http://schemas.microsoft.com/office/drawing/2014/main" id="{F02C4544-839C-EC7F-7960-413DE086DE9F}"/>
              </a:ext>
            </a:extLst>
          </p:cNvPr>
          <p:cNvSpPr txBox="1">
            <a:spLocks noChangeArrowheads="1"/>
          </p:cNvSpPr>
          <p:nvPr/>
        </p:nvSpPr>
        <p:spPr bwMode="auto">
          <a:xfrm>
            <a:off x="338497" y="485020"/>
            <a:ext cx="8322904" cy="5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R="0" lvl="0">
              <a:lnSpc>
                <a:spcPct val="115000"/>
              </a:lnSpc>
              <a:spcBef>
                <a:spcPts val="0"/>
              </a:spcBef>
              <a:spcAft>
                <a:spcPts val="0"/>
              </a:spcAft>
              <a:buNone/>
            </a:pPr>
            <a:r>
              <a:rPr lang="en-US" b="1" u="sng" dirty="0">
                <a:latin typeface="Corbel" panose="020B0503020204020204" pitchFamily="34" charset="0"/>
                <a:ea typeface="Calibri" panose="020F0502020204030204" pitchFamily="34" charset="0"/>
                <a:cs typeface="Times New Roman" panose="02020603050405020304" pitchFamily="18" charset="0"/>
              </a:rPr>
              <a:t>Key Things to Consider</a:t>
            </a:r>
            <a:endParaRPr lang="en-US" sz="1100" u="sng" dirty="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Roth vs. Pre-Tax Contributions</a:t>
            </a: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Max the Match</a:t>
            </a:r>
            <a:endParaRPr lang="en-US" sz="3600" dirty="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The 1% Challenge-pick a day</a:t>
            </a:r>
            <a:endParaRPr lang="en-US" sz="3600" dirty="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Rollover Accounts</a:t>
            </a:r>
            <a:endParaRPr lang="en-US" sz="3600" dirty="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Household Finances</a:t>
            </a:r>
          </a:p>
          <a:p>
            <a:pPr marL="857250" lvl="2" indent="0">
              <a:lnSpc>
                <a:spcPct val="115000"/>
              </a:lnSpc>
              <a:spcBef>
                <a:spcPts val="0"/>
              </a:spcBef>
              <a:buNone/>
            </a:pPr>
            <a:r>
              <a:rPr lang="en-US" sz="3200" b="1" dirty="0">
                <a:solidFill>
                  <a:schemeClr val="accent1">
                    <a:lumMod val="75000"/>
                  </a:schemeClr>
                </a:solidFill>
                <a:latin typeface="Corbel" panose="020B0503020204020204" pitchFamily="34" charset="0"/>
                <a:ea typeface="Calibri" panose="020F0502020204030204" pitchFamily="34" charset="0"/>
                <a:cs typeface="Times New Roman" panose="02020603050405020304" pitchFamily="18" charset="0"/>
              </a:rPr>
              <a:t>Try Savology and Monday Night Finance</a:t>
            </a:r>
          </a:p>
          <a:p>
            <a:pPr marL="971550" lvl="1" indent="-514350">
              <a:lnSpc>
                <a:spcPct val="115000"/>
              </a:lnSpc>
              <a:spcBef>
                <a:spcPts val="0"/>
              </a:spcBef>
              <a:spcAft>
                <a:spcPts val="0"/>
              </a:spcAft>
              <a:buFont typeface="+mj-lt"/>
              <a:buAutoNum type="arabicPeriod"/>
            </a:pPr>
            <a:r>
              <a:rPr lang="en-US" sz="3600" b="1" dirty="0">
                <a:latin typeface="Corbel" panose="020B0503020204020204" pitchFamily="34" charset="0"/>
                <a:ea typeface="Calibri" panose="020F0502020204030204" pitchFamily="34" charset="0"/>
                <a:cs typeface="Times New Roman" panose="02020603050405020304" pitchFamily="18" charset="0"/>
              </a:rPr>
              <a:t>Try T. Rowe Price on-line/mobile app</a:t>
            </a:r>
          </a:p>
          <a:p>
            <a:pPr marL="857250" lvl="2" indent="0">
              <a:lnSpc>
                <a:spcPct val="115000"/>
              </a:lnSpc>
              <a:spcBef>
                <a:spcPts val="0"/>
              </a:spcBef>
              <a:buNone/>
            </a:pPr>
            <a:r>
              <a:rPr lang="en-US" sz="3200" b="1" dirty="0">
                <a:solidFill>
                  <a:schemeClr val="accent1">
                    <a:lumMod val="75000"/>
                  </a:schemeClr>
                </a:solidFill>
                <a:latin typeface="Corbel" panose="020B0503020204020204" pitchFamily="34" charset="0"/>
                <a:ea typeface="Calibri" panose="020F0502020204030204" pitchFamily="34" charset="0"/>
                <a:cs typeface="Times New Roman" panose="02020603050405020304" pitchFamily="18" charset="0"/>
              </a:rPr>
              <a:t>Check &amp; Update your beneficiaries</a:t>
            </a:r>
          </a:p>
          <a:p>
            <a:pPr marL="857250" lvl="2" indent="0">
              <a:lnSpc>
                <a:spcPct val="115000"/>
              </a:lnSpc>
              <a:spcBef>
                <a:spcPts val="0"/>
              </a:spcBef>
              <a:buNone/>
            </a:pPr>
            <a:endParaRPr lang="en-US" b="1" dirty="0">
              <a:latin typeface="Corbel" panose="020B050302020402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2D07264C-9E1C-2221-DC7F-8EBEFE773F75}"/>
              </a:ext>
            </a:extLst>
          </p:cNvPr>
          <p:cNvPicPr>
            <a:picLocks noChangeAspect="1"/>
          </p:cNvPicPr>
          <p:nvPr/>
        </p:nvPicPr>
        <p:blipFill>
          <a:blip r:embed="rId3"/>
          <a:stretch>
            <a:fillRect/>
          </a:stretch>
        </p:blipFill>
        <p:spPr>
          <a:xfrm>
            <a:off x="7399420" y="156977"/>
            <a:ext cx="1626631" cy="929503"/>
          </a:xfrm>
          <a:prstGeom prst="rect">
            <a:avLst/>
          </a:prstGeom>
        </p:spPr>
      </p:pic>
    </p:spTree>
    <p:extLst>
      <p:ext uri="{BB962C8B-B14F-4D97-AF65-F5344CB8AC3E}">
        <p14:creationId xmlns:p14="http://schemas.microsoft.com/office/powerpoint/2010/main" val="38220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F19D7-CCBB-11D8-6486-07AA49A754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2C3C22-2483-0197-6CF8-FC9C43DEDC9F}"/>
              </a:ext>
            </a:extLst>
          </p:cNvPr>
          <p:cNvSpPr txBox="1"/>
          <p:nvPr/>
        </p:nvSpPr>
        <p:spPr>
          <a:xfrm>
            <a:off x="120823" y="380743"/>
            <a:ext cx="4572002" cy="369332"/>
          </a:xfrm>
          <a:prstGeom prst="rect">
            <a:avLst/>
          </a:prstGeom>
          <a:solidFill>
            <a:srgbClr val="C00000"/>
          </a:solidFill>
        </p:spPr>
        <p:txBody>
          <a:bodyPr wrap="square" rtlCol="0">
            <a:spAutoFit/>
          </a:bodyPr>
          <a:lstStyle/>
          <a:p>
            <a:r>
              <a:rPr lang="en-US" dirty="0">
                <a:solidFill>
                  <a:schemeClr val="bg1"/>
                </a:solidFill>
                <a:latin typeface="Aptos ExtraBold" panose="020B0004020202020204" pitchFamily="34" charset="0"/>
              </a:rPr>
              <a:t>More Questions?  Need help?</a:t>
            </a:r>
            <a:endParaRPr lang="en-US" sz="1800" dirty="0">
              <a:solidFill>
                <a:schemeClr val="bg1"/>
              </a:solidFill>
              <a:latin typeface="Aptos ExtraBold" panose="020B0004020202020204" pitchFamily="34" charset="0"/>
            </a:endParaRPr>
          </a:p>
        </p:txBody>
      </p:sp>
      <p:pic>
        <p:nvPicPr>
          <p:cNvPr id="11" name="Picture 10" descr="A close up of a sign&#10;&#10;Description automatically generated">
            <a:extLst>
              <a:ext uri="{FF2B5EF4-FFF2-40B4-BE49-F238E27FC236}">
                <a16:creationId xmlns:a16="http://schemas.microsoft.com/office/drawing/2014/main" id="{FD560A26-4CBF-C1D3-1AEE-7A74275C958B}"/>
              </a:ext>
            </a:extLst>
          </p:cNvPr>
          <p:cNvPicPr>
            <a:picLocks noChangeAspect="1"/>
          </p:cNvPicPr>
          <p:nvPr/>
        </p:nvPicPr>
        <p:blipFill>
          <a:blip r:embed="rId3"/>
          <a:stretch>
            <a:fillRect/>
          </a:stretch>
        </p:blipFill>
        <p:spPr>
          <a:xfrm>
            <a:off x="4692825" y="2054558"/>
            <a:ext cx="2948895" cy="476375"/>
          </a:xfrm>
          <a:prstGeom prst="rect">
            <a:avLst/>
          </a:prstGeom>
        </p:spPr>
      </p:pic>
      <p:sp>
        <p:nvSpPr>
          <p:cNvPr id="7" name="Content Placeholder 5">
            <a:extLst>
              <a:ext uri="{FF2B5EF4-FFF2-40B4-BE49-F238E27FC236}">
                <a16:creationId xmlns:a16="http://schemas.microsoft.com/office/drawing/2014/main" id="{396E0948-1C1D-6959-C6EA-F1A02D567B24}"/>
              </a:ext>
            </a:extLst>
          </p:cNvPr>
          <p:cNvSpPr txBox="1">
            <a:spLocks/>
          </p:cNvSpPr>
          <p:nvPr/>
        </p:nvSpPr>
        <p:spPr>
          <a:xfrm>
            <a:off x="4629150" y="2736057"/>
            <a:ext cx="4083050" cy="2405530"/>
          </a:xfrm>
          <a:prstGeom prst="rect">
            <a:avLst/>
          </a:prstGeom>
          <a:ln w="38100">
            <a:solidFill>
              <a:srgbClr val="C0000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350" dirty="0"/>
              <a:t>Advisor monitored e-mail box:</a:t>
            </a:r>
          </a:p>
          <a:p>
            <a:pPr marL="0" indent="0">
              <a:lnSpc>
                <a:spcPct val="100000"/>
              </a:lnSpc>
              <a:spcBef>
                <a:spcPts val="0"/>
              </a:spcBef>
              <a:buFont typeface="Arial" panose="020B0604020202020204" pitchFamily="34" charset="0"/>
              <a:buNone/>
            </a:pPr>
            <a:r>
              <a:rPr lang="en-US" sz="1350" dirty="0">
                <a:hlinkClick r:id="rId4"/>
              </a:rPr>
              <a:t>helpretire@therichardsgrp.com</a:t>
            </a:r>
            <a:endParaRPr lang="en-US" sz="1350" dirty="0"/>
          </a:p>
          <a:p>
            <a:pPr marL="0" indent="0" defTabSz="342900" fontAlgn="base">
              <a:lnSpc>
                <a:spcPct val="100000"/>
              </a:lnSpc>
              <a:spcBef>
                <a:spcPct val="0"/>
              </a:spcBef>
              <a:spcAft>
                <a:spcPct val="0"/>
              </a:spcAft>
              <a:buFontTx/>
              <a:buNone/>
              <a:defRPr/>
            </a:pPr>
            <a:endParaRPr lang="en-US" sz="2100" dirty="0">
              <a:ea typeface="ＭＳ Ｐゴシック" charset="0"/>
            </a:endParaRPr>
          </a:p>
          <a:p>
            <a:pPr marL="0" indent="0" defTabSz="342900" fontAlgn="base">
              <a:lnSpc>
                <a:spcPct val="100000"/>
              </a:lnSpc>
              <a:spcBef>
                <a:spcPct val="0"/>
              </a:spcBef>
              <a:spcAft>
                <a:spcPct val="0"/>
              </a:spcAft>
              <a:buFontTx/>
              <a:buNone/>
              <a:defRPr/>
            </a:pPr>
            <a:r>
              <a:rPr lang="en-US" sz="1425" dirty="0">
                <a:ea typeface="ＭＳ Ｐゴシック" charset="0"/>
              </a:rPr>
              <a:t>Contact for guidance with things like:</a:t>
            </a:r>
          </a:p>
          <a:p>
            <a:pPr marL="214313" indent="-214313" defTabSz="342900" fontAlgn="base">
              <a:lnSpc>
                <a:spcPct val="100000"/>
              </a:lnSpc>
              <a:spcBef>
                <a:spcPct val="0"/>
              </a:spcBef>
              <a:spcAft>
                <a:spcPct val="0"/>
              </a:spcAft>
              <a:defRPr/>
            </a:pPr>
            <a:r>
              <a:rPr lang="en-US" sz="1425" dirty="0">
                <a:ea typeface="ＭＳ Ｐゴシック" charset="0"/>
              </a:rPr>
              <a:t>How much to save, pre-tax vs. Roth</a:t>
            </a:r>
          </a:p>
          <a:p>
            <a:pPr marL="214313" indent="-214313" defTabSz="342900" fontAlgn="base">
              <a:lnSpc>
                <a:spcPct val="100000"/>
              </a:lnSpc>
              <a:spcBef>
                <a:spcPct val="0"/>
              </a:spcBef>
              <a:spcAft>
                <a:spcPct val="0"/>
              </a:spcAft>
              <a:defRPr/>
            </a:pPr>
            <a:r>
              <a:rPr lang="en-US" sz="1425" dirty="0">
                <a:ea typeface="ＭＳ Ｐゴシック" charset="0"/>
              </a:rPr>
              <a:t>General investing questions</a:t>
            </a:r>
          </a:p>
          <a:p>
            <a:pPr marL="214313" indent="-214313" defTabSz="342900" fontAlgn="base">
              <a:lnSpc>
                <a:spcPct val="100000"/>
              </a:lnSpc>
              <a:spcBef>
                <a:spcPct val="0"/>
              </a:spcBef>
              <a:spcAft>
                <a:spcPct val="0"/>
              </a:spcAft>
              <a:defRPr/>
            </a:pPr>
            <a:r>
              <a:rPr lang="en-US" sz="1425" dirty="0">
                <a:ea typeface="ＭＳ Ｐゴシック" charset="0"/>
              </a:rPr>
              <a:t>Retirement planning questions</a:t>
            </a:r>
          </a:p>
          <a:p>
            <a:pPr marL="214313" indent="-214313" defTabSz="342900" fontAlgn="base">
              <a:lnSpc>
                <a:spcPct val="100000"/>
              </a:lnSpc>
              <a:spcBef>
                <a:spcPct val="0"/>
              </a:spcBef>
              <a:spcAft>
                <a:spcPct val="0"/>
              </a:spcAft>
              <a:defRPr/>
            </a:pPr>
            <a:r>
              <a:rPr lang="en-US" sz="1425" dirty="0">
                <a:ea typeface="ＭＳ Ｐゴシック" charset="0"/>
              </a:rPr>
              <a:t>Pros/cons of rollovers</a:t>
            </a:r>
          </a:p>
          <a:p>
            <a:pPr marL="214313" indent="-214313" defTabSz="342900" fontAlgn="base">
              <a:lnSpc>
                <a:spcPct val="100000"/>
              </a:lnSpc>
              <a:spcBef>
                <a:spcPct val="0"/>
              </a:spcBef>
              <a:spcAft>
                <a:spcPct val="0"/>
              </a:spcAft>
              <a:defRPr/>
            </a:pPr>
            <a:r>
              <a:rPr lang="en-US" sz="1425" dirty="0">
                <a:ea typeface="ＭＳ Ｐゴシック" charset="0"/>
              </a:rPr>
              <a:t>Financial wellness topics (budgeting, debt, savings priorities)</a:t>
            </a:r>
          </a:p>
          <a:p>
            <a:pPr marL="0" indent="0">
              <a:buFont typeface="Arial" panose="020B0604020202020204" pitchFamily="34" charset="0"/>
              <a:buNone/>
            </a:pPr>
            <a:endParaRPr lang="en-US" dirty="0"/>
          </a:p>
        </p:txBody>
      </p:sp>
      <p:sp>
        <p:nvSpPr>
          <p:cNvPr id="12" name="Content Placeholder 6">
            <a:extLst>
              <a:ext uri="{FF2B5EF4-FFF2-40B4-BE49-F238E27FC236}">
                <a16:creationId xmlns:a16="http://schemas.microsoft.com/office/drawing/2014/main" id="{3C5BBB60-0E33-1A1B-3161-E459F5CB49A8}"/>
              </a:ext>
            </a:extLst>
          </p:cNvPr>
          <p:cNvSpPr txBox="1">
            <a:spLocks/>
          </p:cNvSpPr>
          <p:nvPr/>
        </p:nvSpPr>
        <p:spPr>
          <a:xfrm>
            <a:off x="629842" y="2736057"/>
            <a:ext cx="3868340" cy="2405530"/>
          </a:xfrm>
          <a:prstGeom prst="rect">
            <a:avLst/>
          </a:prstGeom>
          <a:noFill/>
          <a:ln w="38100">
            <a:solidFill>
              <a:srgbClr val="00B0F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50" dirty="0"/>
              <a:t>Call </a:t>
            </a:r>
            <a:r>
              <a:rPr lang="en-US" sz="1350" b="1" dirty="0">
                <a:solidFill>
                  <a:srgbClr val="313E47"/>
                </a:solidFill>
                <a:ea typeface="ＭＳ Ｐゴシック" charset="0"/>
              </a:rPr>
              <a:t>(800) 354-2351</a:t>
            </a:r>
            <a:r>
              <a:rPr lang="en-US" sz="1350" dirty="0"/>
              <a:t> for representative assistance: Monday - Friday </a:t>
            </a:r>
          </a:p>
          <a:p>
            <a:pPr marL="0" indent="0">
              <a:buFont typeface="Arial" panose="020B0604020202020204" pitchFamily="34" charset="0"/>
              <a:buNone/>
            </a:pPr>
            <a:r>
              <a:rPr lang="en-US" sz="1350" dirty="0"/>
              <a:t>(except certain NYSE Holidays)</a:t>
            </a:r>
          </a:p>
          <a:p>
            <a:pPr marL="0" indent="0" defTabSz="342900" fontAlgn="base">
              <a:lnSpc>
                <a:spcPct val="100000"/>
              </a:lnSpc>
              <a:spcBef>
                <a:spcPct val="0"/>
              </a:spcBef>
              <a:spcAft>
                <a:spcPct val="0"/>
              </a:spcAft>
              <a:buFontTx/>
              <a:buNone/>
              <a:defRPr/>
            </a:pPr>
            <a:endParaRPr lang="en-US" sz="1350" b="1" dirty="0">
              <a:solidFill>
                <a:srgbClr val="313E47"/>
              </a:solidFill>
              <a:ea typeface="ＭＳ Ｐゴシック" charset="0"/>
            </a:endParaRPr>
          </a:p>
          <a:p>
            <a:pPr marL="0" indent="0" defTabSz="342900" fontAlgn="base">
              <a:lnSpc>
                <a:spcPct val="100000"/>
              </a:lnSpc>
              <a:spcBef>
                <a:spcPct val="0"/>
              </a:spcBef>
              <a:spcAft>
                <a:spcPct val="0"/>
              </a:spcAft>
              <a:buFontTx/>
              <a:buNone/>
              <a:defRPr/>
            </a:pPr>
            <a:r>
              <a:rPr lang="en-US" sz="1350" dirty="0">
                <a:ea typeface="ＭＳ Ｐゴシック" charset="0"/>
              </a:rPr>
              <a:t>Contact for all things transactional:</a:t>
            </a:r>
          </a:p>
          <a:p>
            <a:pPr marL="214313" indent="-214313" defTabSz="342900" fontAlgn="base">
              <a:lnSpc>
                <a:spcPct val="100000"/>
              </a:lnSpc>
              <a:spcBef>
                <a:spcPct val="0"/>
              </a:spcBef>
              <a:spcAft>
                <a:spcPct val="0"/>
              </a:spcAft>
              <a:defRPr/>
            </a:pPr>
            <a:r>
              <a:rPr lang="en-US" sz="1350" dirty="0">
                <a:ea typeface="ＭＳ Ｐゴシック" charset="0"/>
              </a:rPr>
              <a:t>How to access your account online</a:t>
            </a:r>
          </a:p>
          <a:p>
            <a:pPr marL="214313" indent="-214313" defTabSz="342900" fontAlgn="base">
              <a:lnSpc>
                <a:spcPct val="100000"/>
              </a:lnSpc>
              <a:spcBef>
                <a:spcPct val="0"/>
              </a:spcBef>
              <a:spcAft>
                <a:spcPct val="0"/>
              </a:spcAft>
              <a:defRPr/>
            </a:pPr>
            <a:r>
              <a:rPr lang="en-US" sz="1350" dirty="0">
                <a:ea typeface="ＭＳ Ｐゴシック" charset="0"/>
              </a:rPr>
              <a:t>Requesting a distribution</a:t>
            </a:r>
          </a:p>
          <a:p>
            <a:pPr marL="214313" indent="-214313" defTabSz="342900" fontAlgn="base">
              <a:lnSpc>
                <a:spcPct val="100000"/>
              </a:lnSpc>
              <a:spcBef>
                <a:spcPct val="0"/>
              </a:spcBef>
              <a:spcAft>
                <a:spcPct val="0"/>
              </a:spcAft>
              <a:defRPr/>
            </a:pPr>
            <a:r>
              <a:rPr lang="en-US" sz="1350" dirty="0">
                <a:ea typeface="ＭＳ Ｐゴシック" charset="0"/>
              </a:rPr>
              <a:t>Requesting a rollover</a:t>
            </a:r>
          </a:p>
          <a:p>
            <a:pPr marL="214313" indent="-214313" defTabSz="342900" fontAlgn="base">
              <a:lnSpc>
                <a:spcPct val="100000"/>
              </a:lnSpc>
              <a:spcBef>
                <a:spcPct val="0"/>
              </a:spcBef>
              <a:spcAft>
                <a:spcPct val="0"/>
              </a:spcAft>
              <a:defRPr/>
            </a:pPr>
            <a:r>
              <a:rPr lang="en-US" sz="1350" dirty="0">
                <a:ea typeface="ＭＳ Ｐゴシック" charset="0"/>
              </a:rPr>
              <a:t>Help with website tools</a:t>
            </a:r>
          </a:p>
          <a:p>
            <a:endParaRPr lang="en-US" sz="1800" b="1" dirty="0"/>
          </a:p>
        </p:txBody>
      </p:sp>
      <p:pic>
        <p:nvPicPr>
          <p:cNvPr id="13" name="Picture 12">
            <a:extLst>
              <a:ext uri="{FF2B5EF4-FFF2-40B4-BE49-F238E27FC236}">
                <a16:creationId xmlns:a16="http://schemas.microsoft.com/office/drawing/2014/main" id="{23C8E1A3-5316-9431-9CA5-49B53115ABA8}"/>
              </a:ext>
            </a:extLst>
          </p:cNvPr>
          <p:cNvPicPr>
            <a:picLocks noChangeAspect="1"/>
          </p:cNvPicPr>
          <p:nvPr/>
        </p:nvPicPr>
        <p:blipFill>
          <a:blip r:embed="rId5"/>
          <a:stretch>
            <a:fillRect/>
          </a:stretch>
        </p:blipFill>
        <p:spPr>
          <a:xfrm>
            <a:off x="627459" y="2149614"/>
            <a:ext cx="1829055" cy="507277"/>
          </a:xfrm>
          <a:prstGeom prst="rect">
            <a:avLst/>
          </a:prstGeom>
        </p:spPr>
      </p:pic>
      <p:sp>
        <p:nvSpPr>
          <p:cNvPr id="14" name="TextBox 13">
            <a:extLst>
              <a:ext uri="{FF2B5EF4-FFF2-40B4-BE49-F238E27FC236}">
                <a16:creationId xmlns:a16="http://schemas.microsoft.com/office/drawing/2014/main" id="{4B07FC5C-5BCB-7FED-340D-70FA0423B06A}"/>
              </a:ext>
            </a:extLst>
          </p:cNvPr>
          <p:cNvSpPr txBox="1"/>
          <p:nvPr/>
        </p:nvSpPr>
        <p:spPr>
          <a:xfrm>
            <a:off x="0" y="5801632"/>
            <a:ext cx="4947249" cy="707886"/>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313E47"/>
                </a:solidFill>
                <a:effectLst/>
                <a:uLnTx/>
                <a:uFillTx/>
                <a:ea typeface="ＭＳ Ｐゴシック" charset="0"/>
                <a:cs typeface="+mn-cs"/>
              </a:rPr>
              <a:t>(800) </a:t>
            </a:r>
            <a:r>
              <a:rPr lang="en-US" sz="2400" b="1" dirty="0">
                <a:solidFill>
                  <a:srgbClr val="313E47"/>
                </a:solidFill>
                <a:ea typeface="ＭＳ Ｐゴシック" charset="0"/>
              </a:rPr>
              <a:t>354-2351</a:t>
            </a:r>
            <a:r>
              <a:rPr lang="en-US" sz="2400" b="0" i="0" u="none" strike="noStrike" baseline="0" dirty="0"/>
              <a:t> </a:t>
            </a:r>
            <a:endParaRPr lang="en-US" sz="2400" dirty="0"/>
          </a:p>
          <a:p>
            <a:pPr algn="ctr"/>
            <a:r>
              <a:rPr lang="en-US" sz="1600" dirty="0">
                <a:solidFill>
                  <a:schemeClr val="tx2"/>
                </a:solidFill>
                <a:effectLst/>
                <a:latin typeface="Abadi" panose="020B0604020104020204" pitchFamily="34" charset="0"/>
                <a:ea typeface="Calibri" panose="020F0502020204030204" pitchFamily="34" charset="0"/>
                <a:cs typeface="Times New Roman" panose="02020603050405020304" pitchFamily="18" charset="0"/>
                <a:hlinkClick r:id="rId6"/>
              </a:rPr>
              <a:t>https://www.troweprice.com/workplace/en/login.html</a:t>
            </a:r>
            <a:endParaRPr lang="en-US" sz="1600" dirty="0">
              <a:solidFill>
                <a:schemeClr val="tx2"/>
              </a:solidFill>
              <a:effectLst/>
              <a:latin typeface="Abadi" panose="020B060402010402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C3AEE70-0F0B-AE48-C246-B6C551D9A28B}"/>
              </a:ext>
            </a:extLst>
          </p:cNvPr>
          <p:cNvSpPr txBox="1"/>
          <p:nvPr/>
        </p:nvSpPr>
        <p:spPr>
          <a:xfrm>
            <a:off x="4752092" y="5489914"/>
            <a:ext cx="3960108" cy="400110"/>
          </a:xfrm>
          <a:prstGeom prst="rect">
            <a:avLst/>
          </a:prstGeom>
          <a:noFill/>
        </p:spPr>
        <p:txBody>
          <a:bodyPr wrap="square">
            <a:spAutoFit/>
          </a:bodyPr>
          <a:lstStyle/>
          <a:p>
            <a:pPr marL="0" indent="0">
              <a:lnSpc>
                <a:spcPct val="100000"/>
              </a:lnSpc>
              <a:spcBef>
                <a:spcPts val="0"/>
              </a:spcBef>
              <a:buFont typeface="Arial" panose="020B0604020202020204" pitchFamily="34" charset="0"/>
              <a:buNone/>
            </a:pPr>
            <a:r>
              <a:rPr lang="en-US" sz="2000" b="1" dirty="0">
                <a:hlinkClick r:id="rId4"/>
              </a:rPr>
              <a:t>helpretire@therichardsgrp.com</a:t>
            </a:r>
            <a:endParaRPr lang="en-US" sz="2000" b="1" dirty="0"/>
          </a:p>
        </p:txBody>
      </p:sp>
      <p:sp>
        <p:nvSpPr>
          <p:cNvPr id="18" name="TextBox 17">
            <a:extLst>
              <a:ext uri="{FF2B5EF4-FFF2-40B4-BE49-F238E27FC236}">
                <a16:creationId xmlns:a16="http://schemas.microsoft.com/office/drawing/2014/main" id="{6C00959E-FA9F-4B39-1F80-18A9713F3C2D}"/>
              </a:ext>
            </a:extLst>
          </p:cNvPr>
          <p:cNvSpPr txBox="1"/>
          <p:nvPr/>
        </p:nvSpPr>
        <p:spPr>
          <a:xfrm>
            <a:off x="4363048" y="5890024"/>
            <a:ext cx="4572000" cy="646331"/>
          </a:xfrm>
          <a:prstGeom prst="rect">
            <a:avLst/>
          </a:prstGeom>
          <a:noFill/>
        </p:spPr>
        <p:txBody>
          <a:bodyPr wrap="square">
            <a:spAutoFit/>
          </a:bodyPr>
          <a:lstStyle/>
          <a:p>
            <a:pPr algn="ctr"/>
            <a:r>
              <a:rPr lang="en-US" sz="1800" dirty="0">
                <a:latin typeface="Abadi" panose="020B0604020104020204" pitchFamily="34" charset="0"/>
                <a:cs typeface="Times New Roman" panose="02020603050405020304" pitchFamily="18" charset="0"/>
              </a:rPr>
              <a:t>Please include your full name and </a:t>
            </a:r>
          </a:p>
          <a:p>
            <a:pPr algn="ctr"/>
            <a:r>
              <a:rPr lang="en-US" sz="1800" dirty="0">
                <a:latin typeface="Abadi" panose="020B0604020104020204" pitchFamily="34" charset="0"/>
                <a:cs typeface="Times New Roman" panose="02020603050405020304" pitchFamily="18" charset="0"/>
              </a:rPr>
              <a:t>name of employer in your email!</a:t>
            </a:r>
          </a:p>
        </p:txBody>
      </p:sp>
      <p:pic>
        <p:nvPicPr>
          <p:cNvPr id="3" name="Picture 2">
            <a:extLst>
              <a:ext uri="{FF2B5EF4-FFF2-40B4-BE49-F238E27FC236}">
                <a16:creationId xmlns:a16="http://schemas.microsoft.com/office/drawing/2014/main" id="{661D9E22-6B87-4866-3B33-3112F4347471}"/>
              </a:ext>
            </a:extLst>
          </p:cNvPr>
          <p:cNvPicPr>
            <a:picLocks noChangeAspect="1"/>
          </p:cNvPicPr>
          <p:nvPr/>
        </p:nvPicPr>
        <p:blipFill>
          <a:blip r:embed="rId7"/>
          <a:stretch>
            <a:fillRect/>
          </a:stretch>
        </p:blipFill>
        <p:spPr>
          <a:xfrm>
            <a:off x="5144188" y="54455"/>
            <a:ext cx="3482658" cy="1021907"/>
          </a:xfrm>
          <a:prstGeom prst="rect">
            <a:avLst/>
          </a:prstGeom>
        </p:spPr>
      </p:pic>
    </p:spTree>
    <p:extLst>
      <p:ext uri="{BB962C8B-B14F-4D97-AF65-F5344CB8AC3E}">
        <p14:creationId xmlns:p14="http://schemas.microsoft.com/office/powerpoint/2010/main" val="96730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0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1462" y="392808"/>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a:t>* Not</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7" y="0"/>
            <a:ext cx="4399037" cy="534988"/>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96143"/>
            <a:ext cx="4024070" cy="307777"/>
          </a:xfrm>
          <a:prstGeom prst="rect">
            <a:avLst/>
          </a:prstGeom>
          <a:noFill/>
        </p:spPr>
        <p:txBody>
          <a:bodyPr wrap="square">
            <a:spAutoFit/>
          </a:bodyPr>
          <a:lstStyle/>
          <a:p>
            <a:pPr algn="ctr" fontAlgn="auto">
              <a:spcBef>
                <a:spcPts val="0"/>
              </a:spcBef>
              <a:spcAft>
                <a:spcPts val="0"/>
              </a:spcAft>
              <a:defRPr/>
            </a:pPr>
            <a:r>
              <a:rPr lang="en-US" sz="1400" spc="300">
                <a:solidFill>
                  <a:schemeClr val="bg1"/>
                </a:solidFill>
                <a:latin typeface="Corbel"/>
                <a:cs typeface="Corbel"/>
              </a:rPr>
              <a:t>T. Rowe Price Retirement</a:t>
            </a:r>
            <a:endParaRPr lang="en-US" sz="1400" spc="300">
              <a:solidFill>
                <a:schemeClr val="bg1"/>
              </a:solidFill>
              <a:latin typeface="Corbel"/>
              <a:ea typeface="+mn-ea"/>
              <a:cs typeface="Corbel"/>
            </a:endParaRPr>
          </a:p>
        </p:txBody>
      </p:sp>
      <p:graphicFrame>
        <p:nvGraphicFramePr>
          <p:cNvPr id="2" name="Table 1">
            <a:extLst>
              <a:ext uri="{FF2B5EF4-FFF2-40B4-BE49-F238E27FC236}">
                <a16:creationId xmlns:a16="http://schemas.microsoft.com/office/drawing/2014/main" id="{98F6EAC4-B3E4-4997-9B16-B994E777B802}"/>
              </a:ext>
            </a:extLst>
          </p:cNvPr>
          <p:cNvGraphicFramePr>
            <a:graphicFrameLocks noGrp="1"/>
          </p:cNvGraphicFramePr>
          <p:nvPr/>
        </p:nvGraphicFramePr>
        <p:xfrm>
          <a:off x="1202414" y="1031480"/>
          <a:ext cx="6739171" cy="4795039"/>
        </p:xfrm>
        <a:graphic>
          <a:graphicData uri="http://schemas.openxmlformats.org/drawingml/2006/table">
            <a:tbl>
              <a:tblPr/>
              <a:tblGrid>
                <a:gridCol w="1797753">
                  <a:extLst>
                    <a:ext uri="{9D8B030D-6E8A-4147-A177-3AD203B41FA5}">
                      <a16:colId xmlns:a16="http://schemas.microsoft.com/office/drawing/2014/main" val="52280431"/>
                    </a:ext>
                  </a:extLst>
                </a:gridCol>
                <a:gridCol w="1797753">
                  <a:extLst>
                    <a:ext uri="{9D8B030D-6E8A-4147-A177-3AD203B41FA5}">
                      <a16:colId xmlns:a16="http://schemas.microsoft.com/office/drawing/2014/main" val="1659595740"/>
                    </a:ext>
                  </a:extLst>
                </a:gridCol>
                <a:gridCol w="3143665">
                  <a:extLst>
                    <a:ext uri="{9D8B030D-6E8A-4147-A177-3AD203B41FA5}">
                      <a16:colId xmlns:a16="http://schemas.microsoft.com/office/drawing/2014/main" val="4133967792"/>
                    </a:ext>
                  </a:extLst>
                </a:gridCol>
              </a:tblGrid>
              <a:tr h="553807">
                <a:tc>
                  <a:txBody>
                    <a:bodyPr/>
                    <a:lstStyle/>
                    <a:p>
                      <a:pPr algn="ctr" fontAlgn="base"/>
                      <a:r>
                        <a:rPr lang="en-US" sz="1800" b="1" i="0" dirty="0">
                          <a:solidFill>
                            <a:schemeClr val="tx1"/>
                          </a:solidFill>
                          <a:effectLst/>
                          <a:latin typeface="Calibri" panose="020F0502020204030204" pitchFamily="34" charset="0"/>
                        </a:rPr>
                        <a:t>If you were born ​ </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38729"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Target year​</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38729"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Approximate asset allocation​</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38729"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62071893"/>
                  </a:ext>
                </a:extLst>
              </a:tr>
              <a:tr h="316461">
                <a:tc>
                  <a:txBody>
                    <a:bodyPr/>
                    <a:lstStyle/>
                    <a:p>
                      <a:pPr algn="ctr" fontAlgn="base"/>
                      <a:r>
                        <a:rPr lang="en-US" sz="1800" b="1" i="0">
                          <a:solidFill>
                            <a:schemeClr val="tx1"/>
                          </a:solidFill>
                          <a:effectLst/>
                          <a:latin typeface="Calibri" panose="020F0502020204030204" pitchFamily="34" charset="0"/>
                        </a:rPr>
                        <a:t>1947 &amp; earlier​</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38729"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2010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38729"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45% stock, 55%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38729"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12090531"/>
                  </a:ext>
                </a:extLst>
              </a:tr>
              <a:tr h="316461">
                <a:tc>
                  <a:txBody>
                    <a:bodyPr/>
                    <a:lstStyle/>
                    <a:p>
                      <a:pPr algn="ctr" fontAlgn="base"/>
                      <a:r>
                        <a:rPr lang="en-US" sz="1800" b="1" i="0">
                          <a:solidFill>
                            <a:schemeClr val="tx1"/>
                          </a:solidFill>
                          <a:effectLst/>
                          <a:latin typeface="Calibri" panose="020F0502020204030204" pitchFamily="34" charset="0"/>
                        </a:rPr>
                        <a:t>1948 to 1952​</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2015 Fund​</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49% stock, 51%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2164180"/>
                  </a:ext>
                </a:extLst>
              </a:tr>
              <a:tr h="316461">
                <a:tc>
                  <a:txBody>
                    <a:bodyPr/>
                    <a:lstStyle/>
                    <a:p>
                      <a:pPr algn="ctr" fontAlgn="base"/>
                      <a:r>
                        <a:rPr lang="en-US" sz="1800" b="1" i="0">
                          <a:solidFill>
                            <a:schemeClr val="tx1"/>
                          </a:solidFill>
                          <a:effectLst/>
                          <a:latin typeface="Calibri" panose="020F0502020204030204" pitchFamily="34" charset="0"/>
                        </a:rPr>
                        <a:t>1953 to 1957​</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2020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52% stock, 48%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18939331"/>
                  </a:ext>
                </a:extLst>
              </a:tr>
              <a:tr h="316461">
                <a:tc>
                  <a:txBody>
                    <a:bodyPr/>
                    <a:lstStyle/>
                    <a:p>
                      <a:pPr algn="ctr" fontAlgn="base"/>
                      <a:r>
                        <a:rPr lang="en-US" sz="1800" b="1" i="0">
                          <a:solidFill>
                            <a:schemeClr val="tx1"/>
                          </a:solidFill>
                          <a:effectLst/>
                          <a:latin typeface="Calibri" panose="020F0502020204030204" pitchFamily="34" charset="0"/>
                        </a:rPr>
                        <a:t>1958 to 1962​</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2025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57% stock, 43%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83715030"/>
                  </a:ext>
                </a:extLst>
              </a:tr>
              <a:tr h="339654">
                <a:tc>
                  <a:txBody>
                    <a:bodyPr/>
                    <a:lstStyle/>
                    <a:p>
                      <a:pPr algn="ctr" fontAlgn="base"/>
                      <a:r>
                        <a:rPr lang="en-US" sz="1800" b="1" i="0" dirty="0">
                          <a:solidFill>
                            <a:schemeClr val="tx1"/>
                          </a:solidFill>
                          <a:effectLst/>
                          <a:latin typeface="Calibri" panose="020F0502020204030204" pitchFamily="34" charset="0"/>
                        </a:rPr>
                        <a:t>1963 to 1967​</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2030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67% stock, 33%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75232135"/>
                  </a:ext>
                </a:extLst>
              </a:tr>
              <a:tr h="316461">
                <a:tc>
                  <a:txBody>
                    <a:bodyPr/>
                    <a:lstStyle/>
                    <a:p>
                      <a:pPr algn="ctr" fontAlgn="base"/>
                      <a:r>
                        <a:rPr lang="en-US" sz="1800" b="1" i="0">
                          <a:solidFill>
                            <a:schemeClr val="tx1"/>
                          </a:solidFill>
                          <a:effectLst/>
                          <a:latin typeface="Calibri" panose="020F0502020204030204" pitchFamily="34" charset="0"/>
                        </a:rPr>
                        <a:t>1968 to 1972​</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2035 Fund​</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79% stock, 21%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88217953"/>
                  </a:ext>
                </a:extLst>
              </a:tr>
              <a:tr h="316461">
                <a:tc>
                  <a:txBody>
                    <a:bodyPr/>
                    <a:lstStyle/>
                    <a:p>
                      <a:pPr algn="ctr" fontAlgn="base"/>
                      <a:r>
                        <a:rPr lang="en-US" sz="1800" b="1" i="0">
                          <a:solidFill>
                            <a:schemeClr val="tx1"/>
                          </a:solidFill>
                          <a:effectLst/>
                          <a:latin typeface="Calibri" panose="020F0502020204030204" pitchFamily="34" charset="0"/>
                        </a:rPr>
                        <a:t>1973 to 1977​</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2040 Fund​</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89% stock, 11%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3022266"/>
                  </a:ext>
                </a:extLst>
              </a:tr>
              <a:tr h="316461">
                <a:tc>
                  <a:txBody>
                    <a:bodyPr/>
                    <a:lstStyle/>
                    <a:p>
                      <a:pPr algn="ctr" fontAlgn="base"/>
                      <a:r>
                        <a:rPr lang="en-US" sz="1800" b="1" i="0">
                          <a:solidFill>
                            <a:schemeClr val="tx1"/>
                          </a:solidFill>
                          <a:effectLst/>
                          <a:latin typeface="Calibri" panose="020F0502020204030204" pitchFamily="34" charset="0"/>
                        </a:rPr>
                        <a:t>1978 to 1982​</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2045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96% stock, 4%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46816786"/>
                  </a:ext>
                </a:extLst>
              </a:tr>
              <a:tr h="316461">
                <a:tc>
                  <a:txBody>
                    <a:bodyPr/>
                    <a:lstStyle/>
                    <a:p>
                      <a:pPr algn="ctr" fontAlgn="base"/>
                      <a:r>
                        <a:rPr lang="en-US" sz="1800" b="1" i="0">
                          <a:solidFill>
                            <a:schemeClr val="tx1"/>
                          </a:solidFill>
                          <a:effectLst/>
                          <a:latin typeface="Calibri" panose="020F0502020204030204" pitchFamily="34" charset="0"/>
                        </a:rPr>
                        <a:t>1983 to 1987​</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2050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98% stock, 2%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35675970"/>
                  </a:ext>
                </a:extLst>
              </a:tr>
              <a:tr h="316461">
                <a:tc>
                  <a:txBody>
                    <a:bodyPr/>
                    <a:lstStyle/>
                    <a:p>
                      <a:pPr algn="ctr" fontAlgn="base"/>
                      <a:r>
                        <a:rPr lang="en-US" sz="1800" b="1" i="0">
                          <a:solidFill>
                            <a:schemeClr val="tx1"/>
                          </a:solidFill>
                          <a:effectLst/>
                          <a:latin typeface="Calibri" panose="020F0502020204030204" pitchFamily="34" charset="0"/>
                        </a:rPr>
                        <a:t>1988 to 1992​</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2055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98% stock, 2%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03779394"/>
                  </a:ext>
                </a:extLst>
              </a:tr>
              <a:tr h="316461">
                <a:tc>
                  <a:txBody>
                    <a:bodyPr/>
                    <a:lstStyle/>
                    <a:p>
                      <a:pPr algn="ctr" fontAlgn="base"/>
                      <a:r>
                        <a:rPr lang="en-US" sz="1800" b="1" i="0">
                          <a:solidFill>
                            <a:schemeClr val="tx1"/>
                          </a:solidFill>
                          <a:effectLst/>
                          <a:latin typeface="Calibri" panose="020F0502020204030204" pitchFamily="34" charset="0"/>
                        </a:rPr>
                        <a:t>1993 to 1997​</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2060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99% stock, 1%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71042978"/>
                  </a:ext>
                </a:extLst>
              </a:tr>
              <a:tr h="316461">
                <a:tc>
                  <a:txBody>
                    <a:bodyPr/>
                    <a:lstStyle/>
                    <a:p>
                      <a:pPr algn="ctr" fontAlgn="base"/>
                      <a:r>
                        <a:rPr lang="en-US" sz="1800" b="1" i="0">
                          <a:solidFill>
                            <a:schemeClr val="tx1"/>
                          </a:solidFill>
                          <a:effectLst/>
                          <a:latin typeface="Calibri" panose="020F0502020204030204" pitchFamily="34" charset="0"/>
                        </a:rPr>
                        <a:t>1998 and later​</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a:solidFill>
                            <a:schemeClr val="tx1"/>
                          </a:solidFill>
                          <a:effectLst/>
                          <a:latin typeface="Calibri" panose="020F0502020204030204" pitchFamily="34" charset="0"/>
                        </a:rPr>
                        <a:t>2065 Fund​</a:t>
                      </a:r>
                      <a:endParaRPr lang="en-US" sz="1800" b="1" i="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ctr" fontAlgn="base"/>
                      <a:r>
                        <a:rPr lang="en-US" sz="1800" b="1" i="0" dirty="0">
                          <a:solidFill>
                            <a:schemeClr val="tx1"/>
                          </a:solidFill>
                          <a:effectLst/>
                          <a:latin typeface="Calibri" panose="020F0502020204030204" pitchFamily="34" charset="0"/>
                        </a:rPr>
                        <a:t>99% stock, 1% fixed income​</a:t>
                      </a:r>
                      <a:endParaRPr lang="en-US" sz="1800" b="1" i="0" dirty="0">
                        <a:solidFill>
                          <a:schemeClr val="tx1"/>
                        </a:solidFill>
                        <a:effectLst/>
                      </a:endParaRPr>
                    </a:p>
                  </a:txBody>
                  <a:tcPr marL="79115" marR="79115" marT="39558" marB="39558">
                    <a:lnL w="12906" cap="flat" cmpd="sng" algn="ctr">
                      <a:solidFill>
                        <a:srgbClr val="FFFFFF"/>
                      </a:solidFill>
                      <a:prstDash val="solid"/>
                      <a:round/>
                      <a:headEnd type="none" w="med" len="med"/>
                      <a:tailEnd type="none" w="med" len="med"/>
                    </a:lnL>
                    <a:lnR w="12906" cap="flat" cmpd="sng" algn="ctr">
                      <a:solidFill>
                        <a:srgbClr val="FFFFFF"/>
                      </a:solidFill>
                      <a:prstDash val="solid"/>
                      <a:round/>
                      <a:headEnd type="none" w="med" len="med"/>
                      <a:tailEnd type="none" w="med" len="med"/>
                    </a:lnR>
                    <a:lnT w="12906" cap="flat" cmpd="sng" algn="ctr">
                      <a:solidFill>
                        <a:srgbClr val="FFFFFF"/>
                      </a:solidFill>
                      <a:prstDash val="solid"/>
                      <a:round/>
                      <a:headEnd type="none" w="med" len="med"/>
                      <a:tailEnd type="none" w="med" len="med"/>
                    </a:lnT>
                    <a:lnB w="12906"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50125850"/>
                  </a:ext>
                </a:extLst>
              </a:tr>
            </a:tbl>
          </a:graphicData>
        </a:graphic>
      </p:graphicFrame>
      <p:sp>
        <p:nvSpPr>
          <p:cNvPr id="3" name="Rectangle 1">
            <a:extLst>
              <a:ext uri="{FF2B5EF4-FFF2-40B4-BE49-F238E27FC236}">
                <a16:creationId xmlns:a16="http://schemas.microsoft.com/office/drawing/2014/main" id="{6D919A62-D938-46FD-B931-085C17A039FC}"/>
              </a:ext>
            </a:extLst>
          </p:cNvPr>
          <p:cNvSpPr>
            <a:spLocks noChangeArrowheads="1"/>
          </p:cNvSpPr>
          <p:nvPr/>
        </p:nvSpPr>
        <p:spPr bwMode="auto">
          <a:xfrm>
            <a:off x="1682750" y="1779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01F4955-A060-48A1-A7E7-4FBFFB10C7FA}"/>
              </a:ext>
            </a:extLst>
          </p:cNvPr>
          <p:cNvSpPr txBox="1"/>
          <p:nvPr/>
        </p:nvSpPr>
        <p:spPr>
          <a:xfrm>
            <a:off x="920282" y="6368863"/>
            <a:ext cx="5660442" cy="430887"/>
          </a:xfrm>
          <a:prstGeom prst="rect">
            <a:avLst/>
          </a:prstGeom>
          <a:noFill/>
        </p:spPr>
        <p:txBody>
          <a:bodyPr wrap="square" lIns="91440" tIns="45720" rIns="91440" bIns="45720" rtlCol="0" anchor="t">
            <a:spAutoFit/>
          </a:bodyPr>
          <a:lstStyle/>
          <a:p>
            <a:r>
              <a:rPr lang="en-US" sz="1100" b="1" dirty="0">
                <a:solidFill>
                  <a:schemeClr val="bg1"/>
                </a:solidFill>
                <a:ea typeface="+mn-lt"/>
                <a:cs typeface="+mn-lt"/>
                <a:hlinkClick r:id="rId4">
                  <a:extLst>
                    <a:ext uri="{A12FA001-AC4F-418D-AE19-62706E023703}">
                      <ahyp:hlinkClr xmlns:ahyp="http://schemas.microsoft.com/office/drawing/2018/hyperlinkcolor" val="tx"/>
                    </a:ext>
                  </a:extLst>
                </a:hlinkClick>
              </a:rPr>
              <a:t>https://www.troweprice.com/financial-intermediary/us/en/investments/retirement-solutions/retirement-fund-i.html#primary-asset-allocation</a:t>
            </a:r>
            <a:r>
              <a:rPr lang="en-US" sz="1100" b="1" dirty="0">
                <a:solidFill>
                  <a:schemeClr val="bg1"/>
                </a:solidFill>
                <a:ea typeface="+mn-lt"/>
                <a:cs typeface="+mn-lt"/>
              </a:rPr>
              <a:t> </a:t>
            </a:r>
            <a:r>
              <a:rPr lang="en-US" sz="1100" b="1" dirty="0">
                <a:highlight>
                  <a:srgbClr val="FFFF00"/>
                </a:highlight>
                <a:ea typeface="+mn-lt"/>
                <a:cs typeface="+mn-lt"/>
              </a:rPr>
              <a:t>- 03/31/2025</a:t>
            </a:r>
            <a:endParaRPr lang="en-US" sz="1100" b="1" dirty="0">
              <a:highlight>
                <a:srgbClr val="FFFF00"/>
              </a:highlight>
              <a:cs typeface="Calibri"/>
            </a:endParaRPr>
          </a:p>
        </p:txBody>
      </p:sp>
    </p:spTree>
    <p:extLst>
      <p:ext uri="{BB962C8B-B14F-4D97-AF65-F5344CB8AC3E}">
        <p14:creationId xmlns:p14="http://schemas.microsoft.com/office/powerpoint/2010/main" val="426110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p:cNvSpPr txBox="1">
            <a:spLocks noChangeArrowheads="1"/>
          </p:cNvSpPr>
          <p:nvPr/>
        </p:nvSpPr>
        <p:spPr bwMode="white">
          <a:xfrm>
            <a:off x="1098641" y="4052044"/>
            <a:ext cx="4973547" cy="321308"/>
          </a:xfrm>
          <a:prstGeom prst="rect">
            <a:avLst/>
          </a:prstGeom>
          <a:ln>
            <a:headEnd type="none"/>
            <a:tailEnd type="none"/>
          </a:ln>
        </p:spPr>
        <p:txBody>
          <a:bodyPr wrap="square" lIns="0" tIns="0" rIns="0" bIns="0">
            <a:noAutofit/>
          </a:bodyPr>
          <a:lstStyle>
            <a:lvl1pPr marL="237744" indent="-237744" algn="l" defTabSz="914400" rtl="0">
              <a:lnSpc>
                <a:spcPct val="95000"/>
              </a:lnSpc>
              <a:spcBef>
                <a:spcPts val="1200"/>
              </a:spcBef>
              <a:buClr>
                <a:schemeClr val="tx1"/>
              </a:buClr>
              <a:buSzPct val="115000"/>
              <a:buFont typeface="Arial"/>
              <a:buChar char="•"/>
              <a:defRPr sz="2000" kern="1200" dirty="0">
                <a:solidFill>
                  <a:schemeClr val="tx1"/>
                </a:solidFill>
                <a:latin typeface="+mn-lt"/>
                <a:ea typeface="+mn-ea"/>
                <a:cs typeface="+mn-cs"/>
              </a:defRPr>
            </a:lvl1pPr>
            <a:lvl2pPr marL="576072" indent="-237744" algn="l" defTabSz="914400" rtl="0">
              <a:lnSpc>
                <a:spcPct val="95000"/>
              </a:lnSpc>
              <a:spcBef>
                <a:spcPts val="900"/>
              </a:spcBef>
              <a:buClr>
                <a:schemeClr val="tx1"/>
              </a:buClr>
              <a:buSzPct val="115000"/>
              <a:buFont typeface="Arial"/>
              <a:buChar char="•"/>
              <a:defRPr sz="1800" kern="1200" dirty="0">
                <a:solidFill>
                  <a:schemeClr val="tx1"/>
                </a:solidFill>
                <a:latin typeface="+mn-lt"/>
                <a:ea typeface="+mn-ea"/>
                <a:cs typeface="+mn-cs"/>
              </a:defRPr>
            </a:lvl2pPr>
            <a:lvl3pPr marL="914400" indent="-228600" algn="l" defTabSz="914400" rtl="0">
              <a:lnSpc>
                <a:spcPct val="95000"/>
              </a:lnSpc>
              <a:spcBef>
                <a:spcPts val="800"/>
              </a:spcBef>
              <a:buClr>
                <a:schemeClr val="tx1"/>
              </a:buClr>
              <a:buSzPct val="115000"/>
              <a:buFont typeface="Arial"/>
              <a:buChar char="•"/>
              <a:defRPr sz="1600" kern="1200" dirty="0">
                <a:solidFill>
                  <a:schemeClr val="tx1"/>
                </a:solidFill>
                <a:latin typeface="+mn-lt"/>
                <a:ea typeface="+mn-ea"/>
                <a:cs typeface="+mn-cs"/>
              </a:defRPr>
            </a:lvl3pPr>
            <a:lvl4pPr marL="1252728" indent="-237744"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4pPr>
            <a:lvl5pPr marL="1609344" indent="-228600" algn="l" defTabSz="914400" rtl="0">
              <a:lnSpc>
                <a:spcPct val="95000"/>
              </a:lnSpc>
              <a:spcBef>
                <a:spcPts val="600"/>
              </a:spcBef>
              <a:buClr>
                <a:schemeClr val="tx1"/>
              </a:buClr>
              <a:buSzPct val="115000"/>
              <a:buFont typeface="Arial"/>
              <a:buChar char="•"/>
              <a:defRPr lang="en-US" sz="1400" kern="1200" dirty="0">
                <a:solidFill>
                  <a:schemeClr val="tx1"/>
                </a:solidFill>
                <a:latin typeface="+mn-lt"/>
                <a:ea typeface="+mn-ea"/>
                <a:cs typeface="+mn-cs"/>
              </a:defRPr>
            </a:lvl5pPr>
            <a:lvl6pPr marL="1598613"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6pPr>
            <a:lvl7pPr marL="1609344" indent="-228600" algn="l" defTabSz="914400" rtl="0">
              <a:lnSpc>
                <a:spcPct val="95000"/>
              </a:lnSpc>
              <a:spcBef>
                <a:spcPts val="600"/>
              </a:spcBef>
              <a:buClr>
                <a:schemeClr val="tx1"/>
              </a:buClr>
              <a:buSzPct val="115000"/>
              <a:buFont typeface="Arial"/>
              <a:buChar char="•"/>
              <a:defRPr lang="en-US" sz="1400" kern="1200" dirty="0">
                <a:solidFill>
                  <a:schemeClr val="tx1"/>
                </a:solidFill>
                <a:latin typeface="+mn-lt"/>
                <a:ea typeface="+mn-ea"/>
                <a:cs typeface="+mn-cs"/>
              </a:defRPr>
            </a:lvl7pPr>
            <a:lvl8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8pPr>
            <a:lvl9pPr marL="1609344" indent="-228600" algn="l" defTabSz="914400" rtl="0">
              <a:lnSpc>
                <a:spcPct val="95000"/>
              </a:lnSpc>
              <a:spcBef>
                <a:spcPts val="600"/>
              </a:spcBef>
              <a:buClr>
                <a:schemeClr val="tx1"/>
              </a:buClr>
              <a:buSzPct val="115000"/>
              <a:buFont typeface="Arial"/>
              <a:buChar char="•"/>
              <a:defRPr sz="1400" kern="1200" dirty="0">
                <a:solidFill>
                  <a:schemeClr val="tx1"/>
                </a:solidFill>
                <a:latin typeface="+mn-lt"/>
                <a:ea typeface="+mn-ea"/>
                <a:cs typeface="+mn-cs"/>
              </a:defRPr>
            </a:lvl9pPr>
          </a:lstStyle>
          <a:p>
            <a:pPr marL="0" indent="0" defTabSz="914400">
              <a:buNone/>
            </a:pPr>
            <a:endParaRPr lang="en-US" b="1" dirty="0"/>
          </a:p>
        </p:txBody>
      </p:sp>
      <p:sp>
        <p:nvSpPr>
          <p:cNvPr id="3" name="TextBox 3"/>
          <p:cNvSpPr txBox="1">
            <a:spLocks noChangeArrowheads="1"/>
          </p:cNvSpPr>
          <p:nvPr/>
        </p:nvSpPr>
        <p:spPr bwMode="white">
          <a:xfrm>
            <a:off x="0" y="0"/>
            <a:ext cx="0" cy="0"/>
          </a:xfrm>
          <a:prstGeom prst="rect">
            <a:avLst/>
          </a:prstGeom>
          <a:ln>
            <a:headEnd type="none"/>
            <a:tailEnd type="none"/>
          </a:ln>
        </p:spPr>
        <p:txBody>
          <a:bodyPr wrap="square" anchor="t">
            <a:noAutofit/>
          </a:bodyPr>
          <a:lstStyle/>
          <a:p>
            <a:pPr algn="l" defTabSz="914400"/>
            <a:endParaRPr lang="en-US" sz="1100"/>
          </a:p>
          <a:p>
            <a:pPr defTabSz="914400"/>
            <a:r>
              <a:rPr lang="en-US" sz="100"/>
              <a:t>ADMASTER-STAMP!MGR0425232799292</a:t>
            </a:r>
          </a:p>
        </p:txBody>
      </p:sp>
      <p:sp>
        <p:nvSpPr>
          <p:cNvPr id="10" name="Rectangle 3">
            <a:extLst>
              <a:ext uri="{FF2B5EF4-FFF2-40B4-BE49-F238E27FC236}">
                <a16:creationId xmlns:a16="http://schemas.microsoft.com/office/drawing/2014/main" id="{5C5CAE01-9029-BA1C-4412-5DD2F37FBEA5}"/>
              </a:ext>
            </a:extLst>
          </p:cNvPr>
          <p:cNvSpPr txBox="1">
            <a:spLocks noChangeArrowheads="1"/>
          </p:cNvSpPr>
          <p:nvPr/>
        </p:nvSpPr>
        <p:spPr bwMode="auto">
          <a:xfrm>
            <a:off x="397763" y="862723"/>
            <a:ext cx="8322904" cy="500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R="0" lvl="0">
              <a:lnSpc>
                <a:spcPct val="115000"/>
              </a:lnSpc>
              <a:spcBef>
                <a:spcPts val="0"/>
              </a:spcBef>
              <a:spcAft>
                <a:spcPts val="0"/>
              </a:spcAft>
              <a:buNone/>
            </a:pPr>
            <a:r>
              <a:rPr lang="en-US" b="1" u="sng" dirty="0">
                <a:latin typeface="Aptos ExtraBold" panose="020B0004020202020204" pitchFamily="34" charset="0"/>
                <a:ea typeface="Calibri" panose="020F0502020204030204" pitchFamily="34" charset="0"/>
                <a:cs typeface="Times New Roman" panose="02020603050405020304" pitchFamily="18" charset="0"/>
              </a:rPr>
              <a:t>Key Things to Consider</a:t>
            </a:r>
            <a:endParaRPr lang="en-US" sz="1100" u="sng" dirty="0">
              <a:latin typeface="Aptos ExtraBold" panose="020B000402020202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Roth vs. Pre-Tax Contributions</a:t>
            </a: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Max the Match</a:t>
            </a:r>
            <a:endParaRPr lang="en-US" sz="3600" dirty="0">
              <a:latin typeface="Aptos ExtraBold" panose="020B000402020202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The 1% Challenge-pick a day</a:t>
            </a:r>
            <a:endParaRPr lang="en-US" sz="3600" dirty="0">
              <a:latin typeface="Aptos ExtraBold" panose="020B000402020202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Rollover Accounts</a:t>
            </a:r>
            <a:endParaRPr lang="en-US" sz="3600" dirty="0">
              <a:latin typeface="Aptos ExtraBold" panose="020B000402020202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Household Finances</a:t>
            </a:r>
          </a:p>
          <a:p>
            <a:pPr marL="971550" lvl="1" indent="-514350">
              <a:lnSpc>
                <a:spcPct val="115000"/>
              </a:lnSpc>
              <a:spcBef>
                <a:spcPts val="0"/>
              </a:spcBef>
              <a:spcAft>
                <a:spcPts val="0"/>
              </a:spcAft>
              <a:buFont typeface="+mj-lt"/>
              <a:buAutoNum type="arabicPeriod"/>
            </a:pPr>
            <a:r>
              <a:rPr lang="en-US" sz="3600" b="1" dirty="0">
                <a:latin typeface="Aptos ExtraBold" panose="020B0004020202020204" pitchFamily="34" charset="0"/>
                <a:ea typeface="Calibri" panose="020F0502020204030204" pitchFamily="34" charset="0"/>
                <a:cs typeface="Times New Roman" panose="02020603050405020304" pitchFamily="18" charset="0"/>
              </a:rPr>
              <a:t>Try T. Rowe Price on-line/mobile app</a:t>
            </a:r>
          </a:p>
        </p:txBody>
      </p:sp>
      <p:pic>
        <p:nvPicPr>
          <p:cNvPr id="24" name="Picture 23">
            <a:extLst>
              <a:ext uri="{FF2B5EF4-FFF2-40B4-BE49-F238E27FC236}">
                <a16:creationId xmlns:a16="http://schemas.microsoft.com/office/drawing/2014/main" id="{B271FFF0-145E-4212-E044-544092443546}"/>
              </a:ext>
            </a:extLst>
          </p:cNvPr>
          <p:cNvPicPr>
            <a:picLocks noChangeAspect="1"/>
          </p:cNvPicPr>
          <p:nvPr/>
        </p:nvPicPr>
        <p:blipFill>
          <a:blip r:embed="rId3"/>
          <a:stretch>
            <a:fillRect/>
          </a:stretch>
        </p:blipFill>
        <p:spPr>
          <a:xfrm>
            <a:off x="7399420" y="156977"/>
            <a:ext cx="1626631" cy="929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9A2E1-1E82-3645-0AFA-1D6CA98C8B08}"/>
              </a:ext>
            </a:extLst>
          </p:cNvPr>
          <p:cNvSpPr>
            <a:spLocks noGrp="1"/>
          </p:cNvSpPr>
          <p:nvPr>
            <p:ph idx="1"/>
          </p:nvPr>
        </p:nvSpPr>
        <p:spPr>
          <a:xfrm>
            <a:off x="571641" y="1362376"/>
            <a:ext cx="8173896" cy="5258525"/>
          </a:xfrm>
        </p:spPr>
        <p:txBody>
          <a:bodyPr/>
          <a:lstStyle/>
          <a:p>
            <a:pPr marL="237744" lvl="1">
              <a:spcBef>
                <a:spcPts val="1200"/>
              </a:spcBef>
            </a:pPr>
            <a:r>
              <a:rPr lang="en-US" b="1" dirty="0">
                <a:latin typeface="Aptos" panose="020B0004020202020204" pitchFamily="34" charset="0"/>
              </a:rPr>
              <a:t>Employee contributions</a:t>
            </a:r>
          </a:p>
          <a:p>
            <a:pPr lvl="2"/>
            <a:r>
              <a:rPr lang="en-US" sz="1800" dirty="0">
                <a:latin typeface="Aptos" panose="020B0004020202020204" pitchFamily="34" charset="0"/>
              </a:rPr>
              <a:t>2025 IRS standard contribution limit - $23,500</a:t>
            </a:r>
          </a:p>
          <a:p>
            <a:pPr lvl="2"/>
            <a:r>
              <a:rPr lang="en-US" sz="1800" dirty="0">
                <a:latin typeface="Aptos" panose="020B0004020202020204" pitchFamily="34" charset="0"/>
              </a:rPr>
              <a:t>Additional catch-up contribution amount if over age 50 - $7,500</a:t>
            </a:r>
          </a:p>
          <a:p>
            <a:pPr lvl="2"/>
            <a:r>
              <a:rPr lang="en-US" sz="1800" dirty="0">
                <a:latin typeface="Aptos" panose="020B0004020202020204" pitchFamily="34" charset="0"/>
              </a:rPr>
              <a:t>Bonus catch-up contribution amount if ages 60, 61, 62, 63 - $11,250</a:t>
            </a:r>
          </a:p>
          <a:p>
            <a:pPr lvl="2"/>
            <a:r>
              <a:rPr lang="en-US" sz="1800" dirty="0">
                <a:latin typeface="Aptos" panose="020B0004020202020204" pitchFamily="34" charset="0"/>
              </a:rPr>
              <a:t>Pre-tax and Roth contribution options / deferral changes per pay period</a:t>
            </a:r>
          </a:p>
          <a:p>
            <a:pPr marL="237744" lvl="1">
              <a:spcBef>
                <a:spcPts val="1200"/>
              </a:spcBef>
            </a:pPr>
            <a:r>
              <a:rPr lang="en-US" dirty="0">
                <a:latin typeface="Aptos" panose="020B0004020202020204" pitchFamily="34" charset="0"/>
              </a:rPr>
              <a:t>Simple Energy makes an amazing match: </a:t>
            </a:r>
            <a:r>
              <a:rPr lang="en-US" b="1" dirty="0">
                <a:latin typeface="Aptos" panose="020B0004020202020204" pitchFamily="34" charset="0"/>
                <a:cs typeface="Calibri" panose="020F0502020204030204" pitchFamily="34" charset="0"/>
              </a:rPr>
              <a:t>Save 5%....get 4% = 9% into the plan</a:t>
            </a:r>
          </a:p>
          <a:p>
            <a:pPr marL="237744" lvl="1">
              <a:spcBef>
                <a:spcPts val="1200"/>
              </a:spcBef>
            </a:pPr>
            <a:r>
              <a:rPr lang="en-US" b="1" dirty="0">
                <a:latin typeface="Aptos" panose="020B0004020202020204" pitchFamily="34" charset="0"/>
              </a:rPr>
              <a:t>Vesting/Ownership </a:t>
            </a:r>
            <a:r>
              <a:rPr lang="en-US" dirty="0">
                <a:latin typeface="Aptos" panose="020B0004020202020204" pitchFamily="34" charset="0"/>
              </a:rPr>
              <a:t>– 100% vested your contributions &amp; SH Match contributions.</a:t>
            </a:r>
          </a:p>
          <a:p>
            <a:pPr marL="237744" lvl="1">
              <a:spcBef>
                <a:spcPts val="1200"/>
              </a:spcBef>
            </a:pPr>
            <a:r>
              <a:rPr lang="en-US" b="1" dirty="0">
                <a:latin typeface="Aptos" panose="020B0004020202020204" pitchFamily="34" charset="0"/>
              </a:rPr>
              <a:t>Distributions</a:t>
            </a:r>
          </a:p>
          <a:p>
            <a:pPr marL="576072" lvl="2">
              <a:spcBef>
                <a:spcPts val="1200"/>
              </a:spcBef>
            </a:pPr>
            <a:r>
              <a:rPr lang="en-US" sz="1800" dirty="0">
                <a:solidFill>
                  <a:prstClr val="black"/>
                </a:solidFill>
                <a:latin typeface="Aptos" panose="020B0004020202020204" pitchFamily="34" charset="0"/>
              </a:rPr>
              <a:t>No Loans, Hardships are available for limited needs</a:t>
            </a:r>
            <a:endParaRPr lang="en-US" sz="1800" dirty="0">
              <a:latin typeface="Aptos" panose="020B0004020202020204" pitchFamily="34" charset="0"/>
            </a:endParaRPr>
          </a:p>
          <a:p>
            <a:pPr marL="576072" lvl="2">
              <a:spcBef>
                <a:spcPts val="1200"/>
              </a:spcBef>
            </a:pPr>
            <a:r>
              <a:rPr lang="en-US" sz="1800" dirty="0">
                <a:latin typeface="Aptos" panose="020B0004020202020204" pitchFamily="34" charset="0"/>
              </a:rPr>
              <a:t>Rollover and distribution options if you leave SE, roll to you new employer</a:t>
            </a:r>
          </a:p>
          <a:p>
            <a:pPr marL="237744" lvl="1">
              <a:spcBef>
                <a:spcPts val="1200"/>
              </a:spcBef>
            </a:pPr>
            <a:r>
              <a:rPr lang="en-US" b="1" dirty="0">
                <a:latin typeface="Aptos" panose="020B0004020202020204" pitchFamily="34" charset="0"/>
              </a:rPr>
              <a:t>Beneficiaries</a:t>
            </a:r>
            <a:r>
              <a:rPr lang="en-US" dirty="0">
                <a:latin typeface="Aptos" panose="020B0004020202020204" pitchFamily="34" charset="0"/>
              </a:rPr>
              <a:t> – remember to check and update your beneficiary information</a:t>
            </a:r>
          </a:p>
          <a:p>
            <a:pPr marL="576072" lvl="2">
              <a:spcBef>
                <a:spcPts val="1200"/>
              </a:spcBef>
            </a:pPr>
            <a:r>
              <a:rPr lang="en-US" sz="1800" dirty="0">
                <a:latin typeface="Aptos" panose="020B0004020202020204" pitchFamily="34" charset="0"/>
              </a:rPr>
              <a:t>Log-on and check or call T Rowe price to update:  </a:t>
            </a:r>
            <a:r>
              <a:rPr lang="en-US" sz="1800" b="1" dirty="0">
                <a:solidFill>
                  <a:srgbClr val="0070C0"/>
                </a:solidFill>
                <a:effectLst/>
                <a:latin typeface="Aptos" panose="020B0004020202020204" pitchFamily="34" charset="0"/>
                <a:ea typeface="Calibri" panose="020F0502020204030204" pitchFamily="34" charset="0"/>
                <a:cs typeface="Times New Roman" panose="02020603050405020304" pitchFamily="18" charset="0"/>
              </a:rPr>
              <a:t>(800) 354-2351</a:t>
            </a:r>
            <a:endParaRPr lang="en-US" sz="1800" b="1" dirty="0">
              <a:solidFill>
                <a:srgbClr val="0070C0"/>
              </a:solidFill>
              <a:latin typeface="Aptos" panose="020B0004020202020204" pitchFamily="34" charset="0"/>
            </a:endParaRPr>
          </a:p>
          <a:p>
            <a:pPr marL="0" lvl="1" indent="0">
              <a:spcBef>
                <a:spcPts val="1200"/>
              </a:spcBef>
              <a:buNone/>
            </a:pPr>
            <a:endParaRPr lang="en-US" sz="1600" dirty="0"/>
          </a:p>
        </p:txBody>
      </p:sp>
      <p:sp>
        <p:nvSpPr>
          <p:cNvPr id="4" name="Slide Number Placeholder 3">
            <a:extLst>
              <a:ext uri="{FF2B5EF4-FFF2-40B4-BE49-F238E27FC236}">
                <a16:creationId xmlns:a16="http://schemas.microsoft.com/office/drawing/2014/main" id="{6A38B103-C28A-D00D-7A3B-17A73823DE1C}"/>
              </a:ext>
            </a:extLst>
          </p:cNvPr>
          <p:cNvSpPr>
            <a:spLocks noGrp="1"/>
          </p:cNvSpPr>
          <p:nvPr>
            <p:ph type="sldNum" sz="quarter" idx="12"/>
          </p:nvPr>
        </p:nvSpPr>
        <p:spPr/>
        <p:txBody>
          <a:bodyPr/>
          <a:lstStyle/>
          <a:p>
            <a:fld id="{BB333B34-C87C-402E-ABB0-13B7C9DEBBC4}" type="slidenum">
              <a:rPr lang="en-US" smtClean="0"/>
              <a:t>3</a:t>
            </a:fld>
            <a:endParaRPr lang="en-US"/>
          </a:p>
        </p:txBody>
      </p:sp>
      <p:pic>
        <p:nvPicPr>
          <p:cNvPr id="11" name="Picture 10">
            <a:extLst>
              <a:ext uri="{FF2B5EF4-FFF2-40B4-BE49-F238E27FC236}">
                <a16:creationId xmlns:a16="http://schemas.microsoft.com/office/drawing/2014/main" id="{D618404B-A7EC-AD64-066C-F4A947894D2B}"/>
              </a:ext>
            </a:extLst>
          </p:cNvPr>
          <p:cNvPicPr>
            <a:picLocks noChangeAspect="1"/>
          </p:cNvPicPr>
          <p:nvPr/>
        </p:nvPicPr>
        <p:blipFill>
          <a:blip r:embed="rId2"/>
          <a:stretch>
            <a:fillRect/>
          </a:stretch>
        </p:blipFill>
        <p:spPr>
          <a:xfrm>
            <a:off x="7399420" y="156977"/>
            <a:ext cx="1626631" cy="929503"/>
          </a:xfrm>
          <a:prstGeom prst="rect">
            <a:avLst/>
          </a:prstGeom>
        </p:spPr>
      </p:pic>
      <p:pic>
        <p:nvPicPr>
          <p:cNvPr id="7" name="Picture 6">
            <a:extLst>
              <a:ext uri="{FF2B5EF4-FFF2-40B4-BE49-F238E27FC236}">
                <a16:creationId xmlns:a16="http://schemas.microsoft.com/office/drawing/2014/main" id="{44943EC7-2D4F-34FD-4969-2E906737F90A}"/>
              </a:ext>
            </a:extLst>
          </p:cNvPr>
          <p:cNvPicPr>
            <a:picLocks noChangeAspect="1"/>
          </p:cNvPicPr>
          <p:nvPr/>
        </p:nvPicPr>
        <p:blipFill>
          <a:blip r:embed="rId3"/>
          <a:stretch>
            <a:fillRect/>
          </a:stretch>
        </p:blipFill>
        <p:spPr>
          <a:xfrm>
            <a:off x="6235656" y="237099"/>
            <a:ext cx="781094" cy="769258"/>
          </a:xfrm>
          <a:prstGeom prst="rect">
            <a:avLst/>
          </a:prstGeom>
        </p:spPr>
      </p:pic>
      <p:pic>
        <p:nvPicPr>
          <p:cNvPr id="2" name="Picture 1">
            <a:extLst>
              <a:ext uri="{FF2B5EF4-FFF2-40B4-BE49-F238E27FC236}">
                <a16:creationId xmlns:a16="http://schemas.microsoft.com/office/drawing/2014/main" id="{A4D8CAD2-B9AC-8413-2248-FC911ED28C6B}"/>
              </a:ext>
            </a:extLst>
          </p:cNvPr>
          <p:cNvPicPr>
            <a:picLocks noChangeAspect="1"/>
          </p:cNvPicPr>
          <p:nvPr/>
        </p:nvPicPr>
        <p:blipFill>
          <a:blip r:embed="rId4"/>
          <a:stretch>
            <a:fillRect/>
          </a:stretch>
        </p:blipFill>
        <p:spPr>
          <a:xfrm>
            <a:off x="385921" y="156977"/>
            <a:ext cx="3482658" cy="1021907"/>
          </a:xfrm>
          <a:prstGeom prst="rect">
            <a:avLst/>
          </a:prstGeom>
        </p:spPr>
      </p:pic>
    </p:spTree>
    <p:extLst>
      <p:ext uri="{BB962C8B-B14F-4D97-AF65-F5344CB8AC3E}">
        <p14:creationId xmlns:p14="http://schemas.microsoft.com/office/powerpoint/2010/main" val="59006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8D863-1A2A-80C9-59E5-D56541DBE3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6CDC85-7589-F164-4146-7A69861D4B5F}"/>
              </a:ext>
            </a:extLst>
          </p:cNvPr>
          <p:cNvSpPr txBox="1"/>
          <p:nvPr/>
        </p:nvSpPr>
        <p:spPr>
          <a:xfrm>
            <a:off x="0" y="421843"/>
            <a:ext cx="4890993" cy="346249"/>
          </a:xfrm>
          <a:prstGeom prst="rect">
            <a:avLst/>
          </a:prstGeom>
          <a:solidFill>
            <a:srgbClr val="C00000"/>
          </a:solidFill>
        </p:spPr>
        <p:txBody>
          <a:bodyPr wrap="square" lIns="68580" tIns="34290" rIns="68580" bIns="34290" rtlCol="0" anchor="t">
            <a:spAutoFit/>
          </a:bodyPr>
          <a:lstStyle/>
          <a:p>
            <a:pPr defTabSz="685800">
              <a:defRPr/>
            </a:pPr>
            <a:r>
              <a:rPr lang="en-US" dirty="0">
                <a:solidFill>
                  <a:prstClr val="white"/>
                </a:solidFill>
                <a:latin typeface="Aptos ExtraBold"/>
              </a:rPr>
              <a:t>Roth vs. Pre-Tax</a:t>
            </a:r>
            <a:endParaRPr lang="en-US" dirty="0">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07FD6DC8-D9C7-0333-4B00-392CB2C36781}"/>
              </a:ext>
            </a:extLst>
          </p:cNvPr>
          <p:cNvPicPr>
            <a:picLocks noChangeAspect="1"/>
          </p:cNvPicPr>
          <p:nvPr/>
        </p:nvPicPr>
        <p:blipFill>
          <a:blip r:embed="rId2"/>
          <a:stretch>
            <a:fillRect/>
          </a:stretch>
        </p:blipFill>
        <p:spPr>
          <a:xfrm>
            <a:off x="6195723" y="288758"/>
            <a:ext cx="2725457" cy="440280"/>
          </a:xfrm>
          <a:prstGeom prst="rect">
            <a:avLst/>
          </a:prstGeom>
        </p:spPr>
      </p:pic>
      <p:sp>
        <p:nvSpPr>
          <p:cNvPr id="3" name="TextBox 2">
            <a:extLst>
              <a:ext uri="{FF2B5EF4-FFF2-40B4-BE49-F238E27FC236}">
                <a16:creationId xmlns:a16="http://schemas.microsoft.com/office/drawing/2014/main" id="{7BA4CB6B-7C57-4770-C25E-30145F7BD940}"/>
              </a:ext>
            </a:extLst>
          </p:cNvPr>
          <p:cNvSpPr txBox="1"/>
          <p:nvPr/>
        </p:nvSpPr>
        <p:spPr>
          <a:xfrm>
            <a:off x="103969" y="1208366"/>
            <a:ext cx="8929964" cy="527067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57200" indent="-457200" eaLnBrk="1" hangingPunct="1">
              <a:spcAft>
                <a:spcPts val="600"/>
              </a:spcAft>
              <a:buFont typeface="Arial" panose="020B0604020202020204" pitchFamily="34" charset="0"/>
              <a:buChar char="•"/>
            </a:pPr>
            <a:r>
              <a:rPr lang="en-US" sz="2400" b="1" dirty="0">
                <a:latin typeface="Aptos ExtraBold" panose="020B0004020202020204" pitchFamily="34" charset="0"/>
              </a:rPr>
              <a:t>When do you pay Uncle Sam for your deferral?</a:t>
            </a:r>
          </a:p>
          <a:p>
            <a:pPr marL="457200" indent="-457200" eaLnBrk="1" hangingPunct="1">
              <a:spcAft>
                <a:spcPts val="600"/>
              </a:spcAft>
              <a:buFont typeface="Arial" panose="020B0604020202020204" pitchFamily="34" charset="0"/>
              <a:buChar char="•"/>
            </a:pPr>
            <a:r>
              <a:rPr lang="en-US" sz="2400" b="1" dirty="0">
                <a:latin typeface="Aptos ExtraBold" panose="020B0004020202020204" pitchFamily="34" charset="0"/>
              </a:rPr>
              <a:t>Employer Contributions are always Pre-tax</a:t>
            </a:r>
          </a:p>
          <a:p>
            <a:pPr marL="457200" indent="-457200" eaLnBrk="1" hangingPunct="1">
              <a:spcAft>
                <a:spcPts val="600"/>
              </a:spcAft>
              <a:buFont typeface="Arial" panose="020B0604020202020204" pitchFamily="34" charset="0"/>
              <a:buChar char="•"/>
            </a:pPr>
            <a:r>
              <a:rPr lang="en-US" sz="2400" b="1" dirty="0">
                <a:latin typeface="Aptos ExtraBold" panose="020B0004020202020204" pitchFamily="34" charset="0"/>
              </a:rPr>
              <a:t>Matched on your % deferral regardless of Roth or Pre-Tax</a:t>
            </a:r>
          </a:p>
          <a:p>
            <a:pPr marL="457200" indent="-457200" eaLnBrk="1" hangingPunct="1">
              <a:spcAft>
                <a:spcPts val="600"/>
              </a:spcAft>
              <a:buFont typeface="Arial" panose="020B0604020202020204" pitchFamily="34" charset="0"/>
              <a:buChar char="•"/>
            </a:pPr>
            <a:r>
              <a:rPr lang="en-US" sz="2400" b="1" dirty="0">
                <a:latin typeface="Aptos ExtraBold" panose="020B0004020202020204" pitchFamily="34" charset="0"/>
              </a:rPr>
              <a:t>What will tax rates be in 20-40 years when you are retired?</a:t>
            </a:r>
          </a:p>
          <a:p>
            <a:pPr marL="342900" indent="-342900" eaLnBrk="1" hangingPunct="1">
              <a:spcAft>
                <a:spcPts val="600"/>
              </a:spcAft>
              <a:buFont typeface="Arial" panose="020B0604020202020204" pitchFamily="34" charset="0"/>
              <a:buChar char="•"/>
            </a:pPr>
            <a:endParaRPr lang="en-US" sz="2400" b="1" dirty="0">
              <a:latin typeface="Corbel" panose="020B0503020204020204" pitchFamily="34" charset="0"/>
            </a:endParaRPr>
          </a:p>
          <a:p>
            <a:pPr marL="342900" indent="-342900" eaLnBrk="1" hangingPunct="1">
              <a:spcAft>
                <a:spcPts val="600"/>
              </a:spcAft>
              <a:buFont typeface="Arial" panose="020B0604020202020204" pitchFamily="34" charset="0"/>
              <a:buChar char="•"/>
            </a:pPr>
            <a:r>
              <a:rPr lang="en-US" sz="2400" b="1" dirty="0">
                <a:latin typeface="Aptos ExtraBold" panose="020B0004020202020204" pitchFamily="34" charset="0"/>
              </a:rPr>
              <a:t>Roth: pay tax now</a:t>
            </a:r>
          </a:p>
          <a:p>
            <a:pPr marL="800100" lvl="1" indent="-342900">
              <a:spcAft>
                <a:spcPts val="600"/>
              </a:spcAft>
              <a:buFont typeface="Arial" panose="020B0604020202020204" pitchFamily="34" charset="0"/>
              <a:buChar char="•"/>
            </a:pPr>
            <a:r>
              <a:rPr lang="en-US" sz="2000" dirty="0">
                <a:latin typeface="Aptos" panose="020B0004020202020204" pitchFamily="34" charset="0"/>
              </a:rPr>
              <a:t>No tax on your contributions </a:t>
            </a:r>
            <a:r>
              <a:rPr lang="en-US" sz="2000" b="1" u="sng" dirty="0">
                <a:latin typeface="Aptos" panose="020B0004020202020204" pitchFamily="34" charset="0"/>
              </a:rPr>
              <a:t>or</a:t>
            </a:r>
            <a:r>
              <a:rPr lang="en-US" sz="2000" b="1" dirty="0">
                <a:latin typeface="Aptos" panose="020B0004020202020204" pitchFamily="34" charset="0"/>
              </a:rPr>
              <a:t> your investment gains </a:t>
            </a:r>
            <a:r>
              <a:rPr lang="en-US" sz="2000" dirty="0">
                <a:latin typeface="Aptos" panose="020B0004020202020204" pitchFamily="34" charset="0"/>
              </a:rPr>
              <a:t>when </a:t>
            </a:r>
            <a:br>
              <a:rPr lang="en-US" sz="2000" dirty="0">
                <a:latin typeface="Aptos" panose="020B0004020202020204" pitchFamily="34" charset="0"/>
              </a:rPr>
            </a:br>
            <a:r>
              <a:rPr lang="en-US" sz="2000" dirty="0">
                <a:latin typeface="Aptos" panose="020B0004020202020204" pitchFamily="34" charset="0"/>
              </a:rPr>
              <a:t>you withdraw in retirement</a:t>
            </a:r>
          </a:p>
          <a:p>
            <a:pPr marL="800100" lvl="1" indent="-342900">
              <a:spcAft>
                <a:spcPts val="600"/>
              </a:spcAft>
              <a:buFont typeface="Arial" panose="020B0604020202020204" pitchFamily="34" charset="0"/>
              <a:buChar char="•"/>
            </a:pPr>
            <a:r>
              <a:rPr lang="en-US" sz="2000" dirty="0">
                <a:latin typeface="Aptos" panose="020B0004020202020204" pitchFamily="34" charset="0"/>
              </a:rPr>
              <a:t>Beneficial if retirement or spending the money is a long way off</a:t>
            </a:r>
          </a:p>
          <a:p>
            <a:pPr marL="800100" lvl="1" indent="-342900">
              <a:spcAft>
                <a:spcPts val="600"/>
              </a:spcAft>
              <a:buFont typeface="Arial" panose="020B0604020202020204" pitchFamily="34" charset="0"/>
              <a:buChar char="•"/>
            </a:pPr>
            <a:r>
              <a:rPr lang="en-US" sz="2000" dirty="0">
                <a:latin typeface="Aptos" panose="020B0004020202020204" pitchFamily="34" charset="0"/>
              </a:rPr>
              <a:t>Are you in a low tax bracket?</a:t>
            </a:r>
            <a:endParaRPr lang="en-US" sz="2400" dirty="0">
              <a:latin typeface="Aptos" panose="020B0004020202020204" pitchFamily="34" charset="0"/>
            </a:endParaRPr>
          </a:p>
          <a:p>
            <a:pPr marL="342900" indent="-342900" eaLnBrk="1" hangingPunct="1">
              <a:spcAft>
                <a:spcPts val="600"/>
              </a:spcAft>
              <a:buFont typeface="Arial" panose="020B0604020202020204" pitchFamily="34" charset="0"/>
              <a:buChar char="•"/>
            </a:pPr>
            <a:r>
              <a:rPr lang="en-US" sz="2400" b="1" dirty="0">
                <a:latin typeface="Aptos ExtraBold" panose="020B0004020202020204" pitchFamily="34" charset="0"/>
              </a:rPr>
              <a:t>Pre-Tax: pay tax in retirement</a:t>
            </a:r>
          </a:p>
          <a:p>
            <a:pPr marL="800100" lvl="1" indent="-342900">
              <a:spcAft>
                <a:spcPts val="600"/>
              </a:spcAft>
              <a:buFont typeface="Arial" panose="020B0604020202020204" pitchFamily="34" charset="0"/>
              <a:buChar char="•"/>
            </a:pPr>
            <a:r>
              <a:rPr lang="en-US" sz="2000" dirty="0">
                <a:latin typeface="Aptos" panose="020B0004020202020204" pitchFamily="34" charset="0"/>
              </a:rPr>
              <a:t>Lowers your taxable income today. Pay tax on your contributions </a:t>
            </a:r>
            <a:r>
              <a:rPr lang="en-US" sz="2000" u="sng" dirty="0">
                <a:latin typeface="Aptos" panose="020B0004020202020204" pitchFamily="34" charset="0"/>
              </a:rPr>
              <a:t>and</a:t>
            </a:r>
            <a:r>
              <a:rPr lang="en-US" sz="2000" dirty="0">
                <a:latin typeface="Aptos" panose="020B0004020202020204" pitchFamily="34" charset="0"/>
              </a:rPr>
              <a:t> your investment gains when you withdraw in retirement</a:t>
            </a:r>
            <a:endParaRPr lang="en-US" sz="2000" dirty="0">
              <a:solidFill>
                <a:prstClr val="black"/>
              </a:solidFill>
              <a:latin typeface="Aptos" panose="020B0004020202020204" pitchFamily="34" charset="0"/>
            </a:endParaRPr>
          </a:p>
        </p:txBody>
      </p:sp>
    </p:spTree>
    <p:extLst>
      <p:ext uri="{BB962C8B-B14F-4D97-AF65-F5344CB8AC3E}">
        <p14:creationId xmlns:p14="http://schemas.microsoft.com/office/powerpoint/2010/main" val="153933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D1705E-3C29-8D8A-2602-EAEC5F775D01}"/>
              </a:ext>
            </a:extLst>
          </p:cNvPr>
          <p:cNvGrpSpPr/>
          <p:nvPr/>
        </p:nvGrpSpPr>
        <p:grpSpPr>
          <a:xfrm>
            <a:off x="561296" y="1940015"/>
            <a:ext cx="7960211" cy="2809786"/>
            <a:chOff x="692722" y="1135681"/>
            <a:chExt cx="6750064" cy="2067671"/>
          </a:xfrm>
        </p:grpSpPr>
        <p:pic>
          <p:nvPicPr>
            <p:cNvPr id="6" name="Picture 5">
              <a:extLst>
                <a:ext uri="{FF2B5EF4-FFF2-40B4-BE49-F238E27FC236}">
                  <a16:creationId xmlns:a16="http://schemas.microsoft.com/office/drawing/2014/main" id="{CDEA0BAE-E323-7A8B-FC9C-392C6F96FA69}"/>
                </a:ext>
              </a:extLst>
            </p:cNvPr>
            <p:cNvPicPr>
              <a:picLocks noChangeAspect="1"/>
            </p:cNvPicPr>
            <p:nvPr/>
          </p:nvPicPr>
          <p:blipFill>
            <a:blip r:embed="rId2"/>
            <a:stretch>
              <a:fillRect/>
            </a:stretch>
          </p:blipFill>
          <p:spPr>
            <a:xfrm>
              <a:off x="692722" y="1135682"/>
              <a:ext cx="2254496" cy="2048939"/>
            </a:xfrm>
            <a:prstGeom prst="rect">
              <a:avLst/>
            </a:prstGeom>
          </p:spPr>
        </p:pic>
        <p:pic>
          <p:nvPicPr>
            <p:cNvPr id="7" name="Picture 6">
              <a:extLst>
                <a:ext uri="{FF2B5EF4-FFF2-40B4-BE49-F238E27FC236}">
                  <a16:creationId xmlns:a16="http://schemas.microsoft.com/office/drawing/2014/main" id="{D0727F5A-0C59-9795-33FA-D296E05404F3}"/>
                </a:ext>
              </a:extLst>
            </p:cNvPr>
            <p:cNvPicPr>
              <a:picLocks noChangeAspect="1"/>
            </p:cNvPicPr>
            <p:nvPr/>
          </p:nvPicPr>
          <p:blipFill>
            <a:blip r:embed="rId3"/>
            <a:stretch>
              <a:fillRect/>
            </a:stretch>
          </p:blipFill>
          <p:spPr>
            <a:xfrm>
              <a:off x="3520883" y="1135681"/>
              <a:ext cx="3921903" cy="2067671"/>
            </a:xfrm>
            <a:prstGeom prst="rect">
              <a:avLst/>
            </a:prstGeom>
          </p:spPr>
        </p:pic>
      </p:grpSp>
      <p:sp>
        <p:nvSpPr>
          <p:cNvPr id="8" name="TextBox 7">
            <a:extLst>
              <a:ext uri="{FF2B5EF4-FFF2-40B4-BE49-F238E27FC236}">
                <a16:creationId xmlns:a16="http://schemas.microsoft.com/office/drawing/2014/main" id="{FE43945B-5E3A-FC19-A34F-16B8A0510B6B}"/>
              </a:ext>
            </a:extLst>
          </p:cNvPr>
          <p:cNvSpPr txBox="1"/>
          <p:nvPr/>
        </p:nvSpPr>
        <p:spPr>
          <a:xfrm>
            <a:off x="561296" y="6459651"/>
            <a:ext cx="7081708" cy="338554"/>
          </a:xfrm>
          <a:prstGeom prst="rect">
            <a:avLst/>
          </a:prstGeom>
          <a:noFill/>
        </p:spPr>
        <p:txBody>
          <a:bodyPr wrap="square" rtlCol="0">
            <a:spAutoFit/>
          </a:bodyPr>
          <a:lstStyle/>
          <a:p>
            <a:r>
              <a:rPr lang="en-US" sz="800">
                <a:latin typeface="+mj-lt"/>
              </a:rPr>
              <a:t>*For illustrative purposes only. The tax rate represents estimated federal and state taxes. Your results will vary. All investments involve risk, including possible loss of principal. For Roth contributions to be tax-free, you must satisfy the 5-year rule and be at least 59.5 when taking the distribution.</a:t>
            </a:r>
          </a:p>
        </p:txBody>
      </p:sp>
      <p:sp>
        <p:nvSpPr>
          <p:cNvPr id="3" name="TextBox 2">
            <a:extLst>
              <a:ext uri="{FF2B5EF4-FFF2-40B4-BE49-F238E27FC236}">
                <a16:creationId xmlns:a16="http://schemas.microsoft.com/office/drawing/2014/main" id="{6D26C43F-6F1B-EDEE-D6A8-9D7C635E0411}"/>
              </a:ext>
            </a:extLst>
          </p:cNvPr>
          <p:cNvSpPr txBox="1"/>
          <p:nvPr/>
        </p:nvSpPr>
        <p:spPr>
          <a:xfrm>
            <a:off x="4283" y="335773"/>
            <a:ext cx="4890993" cy="346249"/>
          </a:xfrm>
          <a:prstGeom prst="rect">
            <a:avLst/>
          </a:prstGeom>
          <a:solidFill>
            <a:srgbClr val="C00000"/>
          </a:solidFill>
        </p:spPr>
        <p:txBody>
          <a:bodyPr wrap="square" lIns="68580" tIns="34290" rIns="68580" bIns="34290" rtlCol="0" anchor="t">
            <a:spAutoFit/>
          </a:bodyPr>
          <a:lstStyle/>
          <a:p>
            <a:pPr defTabSz="685800">
              <a:defRPr/>
            </a:pPr>
            <a:r>
              <a:rPr lang="en-US" dirty="0">
                <a:solidFill>
                  <a:prstClr val="white"/>
                </a:solidFill>
                <a:latin typeface="Aptos ExtraBold"/>
              </a:rPr>
              <a:t>Roth vs. Pre-Tax</a:t>
            </a:r>
            <a:endParaRPr lang="en-US" dirty="0">
              <a:solidFill>
                <a:prstClr val="white"/>
              </a:solidFill>
              <a:latin typeface="Aptos ExtraBold" panose="020B00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id="{918A2268-08F2-ED92-6D61-C66888232A8A}"/>
              </a:ext>
            </a:extLst>
          </p:cNvPr>
          <p:cNvPicPr>
            <a:picLocks noChangeAspect="1"/>
          </p:cNvPicPr>
          <p:nvPr/>
        </p:nvPicPr>
        <p:blipFill>
          <a:blip r:embed="rId4"/>
          <a:stretch>
            <a:fillRect/>
          </a:stretch>
        </p:blipFill>
        <p:spPr>
          <a:xfrm>
            <a:off x="6195723" y="288758"/>
            <a:ext cx="2725457" cy="440280"/>
          </a:xfrm>
          <a:prstGeom prst="rect">
            <a:avLst/>
          </a:prstGeom>
        </p:spPr>
      </p:pic>
      <p:sp>
        <p:nvSpPr>
          <p:cNvPr id="2" name="TextBox 1">
            <a:extLst>
              <a:ext uri="{FF2B5EF4-FFF2-40B4-BE49-F238E27FC236}">
                <a16:creationId xmlns:a16="http://schemas.microsoft.com/office/drawing/2014/main" id="{255413C3-6AD4-7AEE-A759-9540FF96A470}"/>
              </a:ext>
            </a:extLst>
          </p:cNvPr>
          <p:cNvSpPr txBox="1"/>
          <p:nvPr/>
        </p:nvSpPr>
        <p:spPr>
          <a:xfrm>
            <a:off x="1119042" y="5373893"/>
            <a:ext cx="6439409" cy="461665"/>
          </a:xfrm>
          <a:prstGeom prst="rect">
            <a:avLst/>
          </a:prstGeom>
          <a:noFill/>
        </p:spPr>
        <p:txBody>
          <a:bodyPr wrap="square" rtlCol="0">
            <a:spAutoFit/>
          </a:bodyPr>
          <a:lstStyle/>
          <a:p>
            <a:r>
              <a:rPr lang="en-US" sz="2400" i="1" dirty="0">
                <a:solidFill>
                  <a:schemeClr val="accent1">
                    <a:lumMod val="75000"/>
                  </a:schemeClr>
                </a:solidFill>
                <a:latin typeface="Aptos ExtraBold" panose="020B0004020202020204" pitchFamily="34" charset="0"/>
              </a:rPr>
              <a:t>“Roth is the last money you spend on earth”</a:t>
            </a:r>
          </a:p>
        </p:txBody>
      </p:sp>
    </p:spTree>
    <p:extLst>
      <p:ext uri="{BB962C8B-B14F-4D97-AF65-F5344CB8AC3E}">
        <p14:creationId xmlns:p14="http://schemas.microsoft.com/office/powerpoint/2010/main" val="61292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7D4C-7684-14EC-00A8-B16F4BDF35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247910-709A-732D-1E8D-DA1B82CB29B4}"/>
              </a:ext>
            </a:extLst>
          </p:cNvPr>
          <p:cNvSpPr txBox="1"/>
          <p:nvPr/>
        </p:nvSpPr>
        <p:spPr>
          <a:xfrm>
            <a:off x="0" y="382789"/>
            <a:ext cx="4890993" cy="346249"/>
          </a:xfrm>
          <a:prstGeom prst="rect">
            <a:avLst/>
          </a:prstGeom>
          <a:solidFill>
            <a:srgbClr val="C00000"/>
          </a:solidFill>
        </p:spPr>
        <p:txBody>
          <a:bodyPr wrap="square" lIns="68580" tIns="34290" rIns="68580" bIns="34290" rtlCol="0" anchor="t">
            <a:spAutoFit/>
          </a:bodyPr>
          <a:lstStyle/>
          <a:p>
            <a:pPr defTabSz="685800">
              <a:defRPr/>
            </a:pPr>
            <a:r>
              <a:rPr lang="en-US" dirty="0">
                <a:solidFill>
                  <a:prstClr val="white"/>
                </a:solidFill>
                <a:latin typeface="Aptos ExtraBold"/>
              </a:rPr>
              <a:t>Max the Match: FREE MONEY!</a:t>
            </a:r>
            <a:endParaRPr lang="en-US" dirty="0">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2129C700-1707-8797-82C6-ADA155AEAA23}"/>
              </a:ext>
            </a:extLst>
          </p:cNvPr>
          <p:cNvPicPr>
            <a:picLocks noChangeAspect="1"/>
          </p:cNvPicPr>
          <p:nvPr/>
        </p:nvPicPr>
        <p:blipFill>
          <a:blip r:embed="rId2"/>
          <a:stretch>
            <a:fillRect/>
          </a:stretch>
        </p:blipFill>
        <p:spPr>
          <a:xfrm>
            <a:off x="6195723" y="288758"/>
            <a:ext cx="2725457" cy="440280"/>
          </a:xfrm>
          <a:prstGeom prst="rect">
            <a:avLst/>
          </a:prstGeom>
        </p:spPr>
      </p:pic>
      <p:sp>
        <p:nvSpPr>
          <p:cNvPr id="3" name="TextBox 2">
            <a:extLst>
              <a:ext uri="{FF2B5EF4-FFF2-40B4-BE49-F238E27FC236}">
                <a16:creationId xmlns:a16="http://schemas.microsoft.com/office/drawing/2014/main" id="{CBD832B0-418D-A5E7-599D-8E8C6F485143}"/>
              </a:ext>
            </a:extLst>
          </p:cNvPr>
          <p:cNvSpPr txBox="1"/>
          <p:nvPr/>
        </p:nvSpPr>
        <p:spPr>
          <a:xfrm>
            <a:off x="383371" y="1394633"/>
            <a:ext cx="8100231" cy="50090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eaLnBrk="1" hangingPunct="1">
              <a:spcAft>
                <a:spcPts val="600"/>
              </a:spcAft>
            </a:pPr>
            <a:r>
              <a:rPr lang="en-US" sz="2400" b="1" dirty="0">
                <a:solidFill>
                  <a:srgbClr val="006600"/>
                </a:solidFill>
                <a:latin typeface="Aptos ExtraBold" panose="020B0004020202020204" pitchFamily="34" charset="0"/>
                <a:cs typeface="Calibri" panose="020F0502020204030204" pitchFamily="34" charset="0"/>
              </a:rPr>
              <a:t>This is an amazing benefit from Simple Energy</a:t>
            </a:r>
          </a:p>
          <a:p>
            <a:pPr algn="ctr" eaLnBrk="1" hangingPunct="1">
              <a:spcAft>
                <a:spcPts val="600"/>
              </a:spcAft>
            </a:pPr>
            <a:endParaRPr lang="en-US" sz="2400" b="1" dirty="0">
              <a:latin typeface="Aptos ExtraBold" panose="020B0004020202020204" pitchFamily="34" charset="0"/>
              <a:cs typeface="Calibri" panose="020F0502020204030204" pitchFamily="34" charset="0"/>
            </a:endParaRPr>
          </a:p>
          <a:p>
            <a:pPr marL="342900" indent="-342900" eaLnBrk="1" hangingPunct="1">
              <a:spcAft>
                <a:spcPts val="600"/>
              </a:spcAft>
              <a:buFont typeface="Arial" panose="020B0604020202020204" pitchFamily="34" charset="0"/>
              <a:buChar char="•"/>
            </a:pPr>
            <a:r>
              <a:rPr lang="en-US" sz="2400" b="1" dirty="0">
                <a:latin typeface="Aptos ExtraBold" panose="020B0004020202020204" pitchFamily="34" charset="0"/>
                <a:cs typeface="Calibri" panose="020F0502020204030204" pitchFamily="34" charset="0"/>
              </a:rPr>
              <a:t>Simple Energy Matches your contributions: </a:t>
            </a:r>
          </a:p>
          <a:p>
            <a:pPr marL="800100" lvl="1" indent="-342900">
              <a:buFont typeface="Arial" panose="020B0604020202020204" pitchFamily="34" charset="0"/>
              <a:buChar char="•"/>
            </a:pPr>
            <a:r>
              <a:rPr lang="en-US" sz="2400" dirty="0">
                <a:latin typeface="Aptos ExtraBold" panose="020B0004020202020204" pitchFamily="34" charset="0"/>
                <a:cs typeface="Calibri" panose="020F0502020204030204" pitchFamily="34" charset="0"/>
              </a:rPr>
              <a:t>Dollar for Dollar to 3%, </a:t>
            </a:r>
            <a:r>
              <a:rPr lang="en-US" sz="2400" b="1" dirty="0">
                <a:latin typeface="Aptos ExtraBold" panose="020B0004020202020204" pitchFamily="34" charset="0"/>
                <a:cs typeface="Calibri" panose="020F0502020204030204" pitchFamily="34" charset="0"/>
              </a:rPr>
              <a:t>save 3%....get 3%</a:t>
            </a:r>
          </a:p>
          <a:p>
            <a:pPr lvl="1"/>
            <a:r>
              <a:rPr lang="en-US" sz="2400" dirty="0">
                <a:latin typeface="Aptos" panose="020B0004020202020204" pitchFamily="34" charset="0"/>
                <a:cs typeface="Calibri" panose="020F0502020204030204" pitchFamily="34" charset="0"/>
              </a:rPr>
              <a:t>Plus…..</a:t>
            </a:r>
          </a:p>
          <a:p>
            <a:pPr marL="800100" lvl="1" indent="-342900">
              <a:buFont typeface="Arial" panose="020B0604020202020204" pitchFamily="34" charset="0"/>
              <a:buChar char="•"/>
            </a:pPr>
            <a:r>
              <a:rPr lang="en-US" sz="2400" dirty="0">
                <a:latin typeface="Aptos ExtraBold" panose="020B0004020202020204" pitchFamily="34" charset="0"/>
                <a:cs typeface="Calibri" panose="020F0502020204030204" pitchFamily="34" charset="0"/>
              </a:rPr>
              <a:t>50 cents on the dollar to 5%, </a:t>
            </a:r>
            <a:r>
              <a:rPr lang="en-US" sz="2400" b="1" dirty="0">
                <a:solidFill>
                  <a:schemeClr val="accent1">
                    <a:lumMod val="75000"/>
                  </a:schemeClr>
                </a:solidFill>
                <a:latin typeface="Aptos ExtraBold" panose="020B0004020202020204" pitchFamily="34" charset="0"/>
                <a:cs typeface="Calibri" panose="020F0502020204030204" pitchFamily="34" charset="0"/>
              </a:rPr>
              <a:t>save 5%....get 4%</a:t>
            </a:r>
          </a:p>
          <a:p>
            <a:pPr marL="800100" lvl="1" indent="-342900">
              <a:buFont typeface="Arial" panose="020B0604020202020204" pitchFamily="34" charset="0"/>
              <a:buChar char="•"/>
            </a:pPr>
            <a:endParaRPr lang="en-US" sz="2400" b="1" dirty="0">
              <a:latin typeface="Aptos ExtraBold" panose="020B000402020202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Aptos ExtraBold" panose="020B0004020202020204" pitchFamily="34" charset="0"/>
                <a:cs typeface="Calibri" panose="020F0502020204030204" pitchFamily="34" charset="0"/>
              </a:rPr>
              <a:t>For someone that makes $45,000 a year, 4% is: </a:t>
            </a:r>
          </a:p>
          <a:p>
            <a:pPr algn="ctr"/>
            <a:endParaRPr lang="en-US" sz="2400" b="1" dirty="0">
              <a:latin typeface="Aptos ExtraBold" panose="020B0004020202020204" pitchFamily="34" charset="0"/>
              <a:cs typeface="Calibri" panose="020F0502020204030204" pitchFamily="34" charset="0"/>
            </a:endParaRPr>
          </a:p>
          <a:p>
            <a:pPr algn="ctr"/>
            <a:r>
              <a:rPr lang="en-US" sz="2400" b="1" dirty="0">
                <a:latin typeface="Aptos ExtraBold" panose="020B0004020202020204" pitchFamily="34" charset="0"/>
                <a:cs typeface="Calibri" panose="020F0502020204030204" pitchFamily="34" charset="0"/>
              </a:rPr>
              <a:t>$1,800 a year</a:t>
            </a:r>
          </a:p>
          <a:p>
            <a:pPr algn="ctr"/>
            <a:r>
              <a:rPr lang="en-US" sz="2400" b="1" dirty="0">
                <a:latin typeface="Aptos ExtraBold" panose="020B0004020202020204" pitchFamily="34" charset="0"/>
                <a:cs typeface="Calibri" panose="020F0502020204030204" pitchFamily="34" charset="0"/>
              </a:rPr>
              <a:t>(Free Money)</a:t>
            </a:r>
          </a:p>
          <a:p>
            <a:pPr algn="ctr"/>
            <a:r>
              <a:rPr lang="en-US" sz="2400" b="1" dirty="0">
                <a:latin typeface="Aptos ExtraBold" panose="020B0004020202020204" pitchFamily="34" charset="0"/>
                <a:cs typeface="Calibri" panose="020F0502020204030204" pitchFamily="34" charset="0"/>
              </a:rPr>
              <a:t>Don’t leave money on the table</a:t>
            </a:r>
            <a:endParaRPr lang="en-US" sz="2400" dirty="0">
              <a:latin typeface="Aptos ExtraBold" panose="020B0004020202020204" pitchFamily="34" charset="0"/>
              <a:cs typeface="Calibri" panose="020F0502020204030204" pitchFamily="34" charset="0"/>
            </a:endParaRPr>
          </a:p>
          <a:p>
            <a:pPr defTabSz="685800">
              <a:defRPr/>
            </a:pPr>
            <a:endParaRPr lang="en-US" dirty="0">
              <a:solidFill>
                <a:prstClr val="black"/>
              </a:solidFill>
              <a:latin typeface="Aptos" panose="02110004020202020204"/>
            </a:endParaRPr>
          </a:p>
        </p:txBody>
      </p:sp>
    </p:spTree>
    <p:extLst>
      <p:ext uri="{BB962C8B-B14F-4D97-AF65-F5344CB8AC3E}">
        <p14:creationId xmlns:p14="http://schemas.microsoft.com/office/powerpoint/2010/main" val="100076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E4ECA3E-D3AE-5C89-3581-B9E6C50AA4C2}"/>
              </a:ext>
            </a:extLst>
          </p:cNvPr>
          <p:cNvGraphicFramePr>
            <a:graphicFrameLocks noGrp="1"/>
          </p:cNvGraphicFramePr>
          <p:nvPr>
            <p:extLst>
              <p:ext uri="{D42A27DB-BD31-4B8C-83A1-F6EECF244321}">
                <p14:modId xmlns:p14="http://schemas.microsoft.com/office/powerpoint/2010/main" val="2615888733"/>
              </p:ext>
            </p:extLst>
          </p:nvPr>
        </p:nvGraphicFramePr>
        <p:xfrm>
          <a:off x="647699" y="4337489"/>
          <a:ext cx="7848602" cy="1653280"/>
        </p:xfrm>
        <a:graphic>
          <a:graphicData uri="http://schemas.openxmlformats.org/drawingml/2006/table">
            <a:tbl>
              <a:tblPr firstRow="1" bandRow="1">
                <a:tableStyleId>{5C22544A-7EE6-4342-B048-85BDC9FD1C3A}</a:tableStyleId>
              </a:tblPr>
              <a:tblGrid>
                <a:gridCol w="2747011">
                  <a:extLst>
                    <a:ext uri="{9D8B030D-6E8A-4147-A177-3AD203B41FA5}">
                      <a16:colId xmlns:a16="http://schemas.microsoft.com/office/drawing/2014/main" val="20000"/>
                    </a:ext>
                  </a:extLst>
                </a:gridCol>
                <a:gridCol w="1260787">
                  <a:extLst>
                    <a:ext uri="{9D8B030D-6E8A-4147-A177-3AD203B41FA5}">
                      <a16:colId xmlns:a16="http://schemas.microsoft.com/office/drawing/2014/main" val="20001"/>
                    </a:ext>
                  </a:extLst>
                </a:gridCol>
                <a:gridCol w="1252436">
                  <a:extLst>
                    <a:ext uri="{9D8B030D-6E8A-4147-A177-3AD203B41FA5}">
                      <a16:colId xmlns:a16="http://schemas.microsoft.com/office/drawing/2014/main" val="20002"/>
                    </a:ext>
                  </a:extLst>
                </a:gridCol>
                <a:gridCol w="1251992">
                  <a:extLst>
                    <a:ext uri="{9D8B030D-6E8A-4147-A177-3AD203B41FA5}">
                      <a16:colId xmlns:a16="http://schemas.microsoft.com/office/drawing/2014/main" val="20003"/>
                    </a:ext>
                  </a:extLst>
                </a:gridCol>
                <a:gridCol w="1336376">
                  <a:extLst>
                    <a:ext uri="{9D8B030D-6E8A-4147-A177-3AD203B41FA5}">
                      <a16:colId xmlns:a16="http://schemas.microsoft.com/office/drawing/2014/main" val="20004"/>
                    </a:ext>
                  </a:extLst>
                </a:gridCol>
              </a:tblGrid>
              <a:tr h="491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a:solidFill>
                            <a:schemeClr val="bg1"/>
                          </a:solidFill>
                        </a:rPr>
                        <a:t>Contribution </a:t>
                      </a:r>
                      <a:r>
                        <a:rPr lang="en-US" sz="1900" b="1" baseline="0">
                          <a:solidFill>
                            <a:schemeClr val="bg1"/>
                          </a:solidFill>
                        </a:rPr>
                        <a:t> </a:t>
                      </a:r>
                      <a:r>
                        <a:rPr lang="en-US" sz="1900" b="1">
                          <a:solidFill>
                            <a:schemeClr val="bg1"/>
                          </a:solidFill>
                        </a:rPr>
                        <a:t>Increase</a:t>
                      </a:r>
                    </a:p>
                  </a:txBody>
                  <a:tcPr marT="45749" marB="45749">
                    <a:solidFill>
                      <a:schemeClr val="accent1"/>
                    </a:solidFill>
                  </a:tcPr>
                </a:tc>
                <a:tc>
                  <a:txBody>
                    <a:bodyPr/>
                    <a:lstStyle/>
                    <a:p>
                      <a:pPr algn="ctr"/>
                      <a:r>
                        <a:rPr lang="en-US" sz="1900" b="1">
                          <a:solidFill>
                            <a:schemeClr val="bg1"/>
                          </a:solidFill>
                        </a:rPr>
                        <a:t>10 Yrs</a:t>
                      </a:r>
                    </a:p>
                  </a:txBody>
                  <a:tcPr marT="45749" marB="45749">
                    <a:solidFill>
                      <a:schemeClr val="accent1"/>
                    </a:solidFill>
                  </a:tcPr>
                </a:tc>
                <a:tc>
                  <a:txBody>
                    <a:bodyPr/>
                    <a:lstStyle/>
                    <a:p>
                      <a:pPr algn="ctr"/>
                      <a:r>
                        <a:rPr lang="en-US" sz="1900" b="1" dirty="0">
                          <a:solidFill>
                            <a:schemeClr val="bg1"/>
                          </a:solidFill>
                        </a:rPr>
                        <a:t>20 Yrs</a:t>
                      </a:r>
                    </a:p>
                  </a:txBody>
                  <a:tcPr marT="45749" marB="45749">
                    <a:solidFill>
                      <a:schemeClr val="accent1"/>
                    </a:solidFill>
                  </a:tcPr>
                </a:tc>
                <a:tc>
                  <a:txBody>
                    <a:bodyPr/>
                    <a:lstStyle/>
                    <a:p>
                      <a:pPr algn="ctr"/>
                      <a:r>
                        <a:rPr lang="en-US" sz="1900" b="1" dirty="0">
                          <a:solidFill>
                            <a:schemeClr val="bg1"/>
                          </a:solidFill>
                        </a:rPr>
                        <a:t>30 Yrs</a:t>
                      </a:r>
                    </a:p>
                  </a:txBody>
                  <a:tcPr marT="45749" marB="45749">
                    <a:solidFill>
                      <a:schemeClr val="accent1"/>
                    </a:solidFill>
                  </a:tcPr>
                </a:tc>
                <a:tc>
                  <a:txBody>
                    <a:bodyPr/>
                    <a:lstStyle/>
                    <a:p>
                      <a:pPr algn="ctr"/>
                      <a:r>
                        <a:rPr lang="en-US" sz="1900" b="1">
                          <a:solidFill>
                            <a:schemeClr val="bg1"/>
                          </a:solidFill>
                        </a:rPr>
                        <a:t>40 Yrs</a:t>
                      </a:r>
                    </a:p>
                  </a:txBody>
                  <a:tcPr marT="45749" marB="45749">
                    <a:solidFill>
                      <a:schemeClr val="accent1"/>
                    </a:solidFill>
                  </a:tcPr>
                </a:tc>
                <a:extLst>
                  <a:ext uri="{0D108BD9-81ED-4DB2-BD59-A6C34878D82A}">
                    <a16:rowId xmlns:a16="http://schemas.microsoft.com/office/drawing/2014/main" val="10000"/>
                  </a:ext>
                </a:extLst>
              </a:tr>
              <a:tr h="491331">
                <a:tc>
                  <a:txBody>
                    <a:bodyPr/>
                    <a:lstStyle/>
                    <a:p>
                      <a:r>
                        <a:rPr lang="en-US" sz="1900" b="0" i="0" u="none" strike="noStrike" kern="1200" baseline="0">
                          <a:solidFill>
                            <a:schemeClr val="dk1"/>
                          </a:solidFill>
                          <a:latin typeface="+mn-lt"/>
                          <a:ea typeface="+mn-ea"/>
                          <a:cs typeface="+mn-cs"/>
                        </a:rPr>
                        <a:t>1% ($29.17 monthly) </a:t>
                      </a:r>
                    </a:p>
                  </a:txBody>
                  <a:tcPr marT="45749" marB="45749"/>
                </a:tc>
                <a:tc>
                  <a:txBody>
                    <a:bodyPr/>
                    <a:lstStyle/>
                    <a:p>
                      <a:pPr algn="ctr"/>
                      <a:r>
                        <a:rPr lang="en-US" sz="1900" b="0" i="0" u="none" strike="noStrike" kern="1200" baseline="0">
                          <a:solidFill>
                            <a:schemeClr val="dk1"/>
                          </a:solidFill>
                          <a:latin typeface="+mn-lt"/>
                          <a:ea typeface="+mn-ea"/>
                          <a:cs typeface="+mn-cs"/>
                        </a:rPr>
                        <a:t>$5,049 </a:t>
                      </a:r>
                    </a:p>
                  </a:txBody>
                  <a:tcPr marT="45749" marB="45749"/>
                </a:tc>
                <a:tc>
                  <a:txBody>
                    <a:bodyPr/>
                    <a:lstStyle/>
                    <a:p>
                      <a:pPr algn="ctr"/>
                      <a:r>
                        <a:rPr lang="en-US" sz="1900" dirty="0"/>
                        <a:t>$15,195</a:t>
                      </a:r>
                    </a:p>
                  </a:txBody>
                  <a:tcPr marT="45749" marB="45749"/>
                </a:tc>
                <a:tc>
                  <a:txBody>
                    <a:bodyPr/>
                    <a:lstStyle/>
                    <a:p>
                      <a:pPr algn="ctr"/>
                      <a:r>
                        <a:rPr lang="en-US" sz="1900" dirty="0"/>
                        <a:t>$35,587</a:t>
                      </a:r>
                    </a:p>
                  </a:txBody>
                  <a:tcPr marT="45749" marB="45749"/>
                </a:tc>
                <a:tc>
                  <a:txBody>
                    <a:bodyPr/>
                    <a:lstStyle/>
                    <a:p>
                      <a:pPr algn="ctr"/>
                      <a:r>
                        <a:rPr lang="en-US" sz="1900"/>
                        <a:t>$76,566</a:t>
                      </a:r>
                    </a:p>
                  </a:txBody>
                  <a:tcPr marT="45749" marB="45749"/>
                </a:tc>
                <a:extLst>
                  <a:ext uri="{0D108BD9-81ED-4DB2-BD59-A6C34878D82A}">
                    <a16:rowId xmlns:a16="http://schemas.microsoft.com/office/drawing/2014/main" val="10001"/>
                  </a:ext>
                </a:extLst>
              </a:tr>
              <a:tr h="491331">
                <a:tc>
                  <a:txBody>
                    <a:bodyPr/>
                    <a:lstStyle/>
                    <a:p>
                      <a:r>
                        <a:rPr lang="en-US" sz="1900" b="0" i="0" u="none" strike="noStrike" kern="1200" baseline="0">
                          <a:solidFill>
                            <a:schemeClr val="dk1"/>
                          </a:solidFill>
                          <a:latin typeface="+mn-lt"/>
                          <a:ea typeface="+mn-ea"/>
                          <a:cs typeface="+mn-cs"/>
                        </a:rPr>
                        <a:t>5% ($145.83 monthly)</a:t>
                      </a:r>
                    </a:p>
                  </a:txBody>
                  <a:tcPr marT="45749" marB="45749"/>
                </a:tc>
                <a:tc>
                  <a:txBody>
                    <a:bodyPr/>
                    <a:lstStyle/>
                    <a:p>
                      <a:pPr algn="ctr"/>
                      <a:r>
                        <a:rPr lang="en-US" sz="1900" b="0" i="0" u="none" strike="noStrike" kern="1200" baseline="0" dirty="0">
                          <a:solidFill>
                            <a:schemeClr val="dk1"/>
                          </a:solidFill>
                          <a:latin typeface="+mn-lt"/>
                          <a:ea typeface="+mn-ea"/>
                          <a:cs typeface="+mn-cs"/>
                        </a:rPr>
                        <a:t>$25,241</a:t>
                      </a:r>
                    </a:p>
                  </a:txBody>
                  <a:tcPr marT="45749" marB="45749"/>
                </a:tc>
                <a:tc>
                  <a:txBody>
                    <a:bodyPr/>
                    <a:lstStyle/>
                    <a:p>
                      <a:pPr algn="ctr"/>
                      <a:r>
                        <a:rPr lang="en-US" sz="1900" dirty="0"/>
                        <a:t>$75,967</a:t>
                      </a:r>
                    </a:p>
                  </a:txBody>
                  <a:tcPr marT="45749" marB="45749"/>
                </a:tc>
                <a:tc>
                  <a:txBody>
                    <a:bodyPr/>
                    <a:lstStyle/>
                    <a:p>
                      <a:pPr algn="ctr"/>
                      <a:r>
                        <a:rPr lang="en-US" sz="1900"/>
                        <a:t>$177,908</a:t>
                      </a:r>
                    </a:p>
                  </a:txBody>
                  <a:tcPr marT="45749" marB="45749"/>
                </a:tc>
                <a:tc>
                  <a:txBody>
                    <a:bodyPr/>
                    <a:lstStyle/>
                    <a:p>
                      <a:pPr algn="ctr"/>
                      <a:r>
                        <a:rPr lang="en-US" sz="1900" dirty="0"/>
                        <a:t>$383,777</a:t>
                      </a:r>
                    </a:p>
                  </a:txBody>
                  <a:tcPr marT="45749" marB="45749"/>
                </a:tc>
                <a:extLst>
                  <a:ext uri="{0D108BD9-81ED-4DB2-BD59-A6C34878D82A}">
                    <a16:rowId xmlns:a16="http://schemas.microsoft.com/office/drawing/2014/main" val="10003"/>
                  </a:ext>
                </a:extLst>
              </a:tr>
            </a:tbl>
          </a:graphicData>
        </a:graphic>
      </p:graphicFrame>
      <p:sp>
        <p:nvSpPr>
          <p:cNvPr id="8" name="Text Placeholder 7">
            <a:extLst>
              <a:ext uri="{FF2B5EF4-FFF2-40B4-BE49-F238E27FC236}">
                <a16:creationId xmlns:a16="http://schemas.microsoft.com/office/drawing/2014/main" id="{11114FB8-9507-ED6A-BDB6-6CE30FD16EF2}"/>
              </a:ext>
            </a:extLst>
          </p:cNvPr>
          <p:cNvSpPr txBox="1">
            <a:spLocks noGrp="1"/>
          </p:cNvSpPr>
          <p:nvPr>
            <p:ph type="body" sz="quarter" idx="15"/>
          </p:nvPr>
        </p:nvSpPr>
        <p:spPr>
          <a:xfrm>
            <a:off x="849882" y="6285517"/>
            <a:ext cx="6477000" cy="403225"/>
          </a:xfrm>
          <a:prstGeom prst="rect">
            <a:avLst/>
          </a:prstGeom>
          <a:noFill/>
        </p:spPr>
        <p:txBody>
          <a:bodyPr wrap="square" rtlCol="0">
            <a:spAutoFit/>
          </a:bodyPr>
          <a:lstStyle/>
          <a:p>
            <a:r>
              <a:rPr lang="en-US" altLang="en-US" sz="800">
                <a:latin typeface="+mj-lt"/>
              </a:rPr>
              <a:t>This example is hypothetical and for illustrative purposes only and is not indicative of the performance of any specific investment. Investments are subject to market risk and fluctuate in value. All contribution amounts are based on a $35,000 annual salary and assume a nominal rate of 7% per year compounded monthly.</a:t>
            </a:r>
          </a:p>
          <a:p>
            <a:endParaRPr lang="en-US" sz="800">
              <a:latin typeface="+mj-lt"/>
            </a:endParaRPr>
          </a:p>
        </p:txBody>
      </p:sp>
      <p:sp>
        <p:nvSpPr>
          <p:cNvPr id="3" name="Rectangle 2">
            <a:extLst>
              <a:ext uri="{FF2B5EF4-FFF2-40B4-BE49-F238E27FC236}">
                <a16:creationId xmlns:a16="http://schemas.microsoft.com/office/drawing/2014/main" id="{5AFD673E-797B-B3F5-0620-FE1847F05B77}"/>
              </a:ext>
            </a:extLst>
          </p:cNvPr>
          <p:cNvSpPr/>
          <p:nvPr/>
        </p:nvSpPr>
        <p:spPr>
          <a:xfrm>
            <a:off x="137071" y="977988"/>
            <a:ext cx="4753921" cy="2708434"/>
          </a:xfrm>
          <a:prstGeom prst="rect">
            <a:avLst/>
          </a:prstGeom>
        </p:spPr>
        <p:txBody>
          <a:bodyPr wrap="square">
            <a:spAutoFit/>
          </a:bodyPr>
          <a:lstStyle/>
          <a:p>
            <a:pPr marL="342900" indent="-342900" eaLnBrk="1" hangingPunct="1">
              <a:spcAft>
                <a:spcPts val="600"/>
              </a:spcAft>
              <a:buFont typeface="Arial" panose="020B0604020202020204" pitchFamily="34" charset="0"/>
              <a:buChar char="•"/>
            </a:pPr>
            <a:r>
              <a:rPr lang="en-US" sz="2400" b="1" dirty="0">
                <a:latin typeface="Aptos ExtraBold" panose="020B0004020202020204" pitchFamily="34" charset="0"/>
              </a:rPr>
              <a:t>Pick one day in the year</a:t>
            </a:r>
          </a:p>
          <a:p>
            <a:pPr marL="800100" lvl="1" indent="-342900">
              <a:spcAft>
                <a:spcPts val="600"/>
              </a:spcAft>
              <a:buFont typeface="Arial" panose="020B0604020202020204" pitchFamily="34" charset="0"/>
              <a:buChar char="•"/>
            </a:pPr>
            <a:r>
              <a:rPr lang="en-US" dirty="0">
                <a:latin typeface="Aptos" panose="020B0004020202020204" pitchFamily="34" charset="0"/>
              </a:rPr>
              <a:t>Mom’s Birthday, Veteran’s Day, Groundhog Day</a:t>
            </a:r>
          </a:p>
          <a:p>
            <a:pPr marL="800100" lvl="1" indent="-342900">
              <a:spcAft>
                <a:spcPts val="600"/>
              </a:spcAft>
              <a:buFont typeface="Arial" panose="020B0604020202020204" pitchFamily="34" charset="0"/>
              <a:buChar char="•"/>
            </a:pPr>
            <a:r>
              <a:rPr lang="en-US" dirty="0">
                <a:latin typeface="Aptos" panose="020B0004020202020204" pitchFamily="34" charset="0"/>
              </a:rPr>
              <a:t>Set an annual calendar reminder in Outlook/Google</a:t>
            </a:r>
          </a:p>
          <a:p>
            <a:pPr marL="800100" lvl="1" indent="-342900">
              <a:spcAft>
                <a:spcPts val="600"/>
              </a:spcAft>
              <a:buFont typeface="Arial" panose="020B0604020202020204" pitchFamily="34" charset="0"/>
              <a:buChar char="•"/>
            </a:pPr>
            <a:r>
              <a:rPr lang="en-US" dirty="0">
                <a:latin typeface="Aptos" panose="020B0004020202020204" pitchFamily="34" charset="0"/>
              </a:rPr>
              <a:t>Bump your deferral 1% on that day</a:t>
            </a:r>
          </a:p>
          <a:p>
            <a:pPr marL="800100" lvl="1" indent="-342900">
              <a:spcAft>
                <a:spcPts val="600"/>
              </a:spcAft>
              <a:buFont typeface="Arial" panose="020B0604020202020204" pitchFamily="34" charset="0"/>
              <a:buChar char="•"/>
            </a:pPr>
            <a:r>
              <a:rPr lang="en-US" dirty="0">
                <a:latin typeface="Aptos" panose="020B0004020202020204" pitchFamily="34" charset="0"/>
              </a:rPr>
              <a:t>Do it (or at least consider it) every year!</a:t>
            </a:r>
          </a:p>
        </p:txBody>
      </p:sp>
      <p:sp>
        <p:nvSpPr>
          <p:cNvPr id="10" name="TextBox 9">
            <a:extLst>
              <a:ext uri="{FF2B5EF4-FFF2-40B4-BE49-F238E27FC236}">
                <a16:creationId xmlns:a16="http://schemas.microsoft.com/office/drawing/2014/main" id="{B0B8A51A-CDBD-7211-D740-137A048B536D}"/>
              </a:ext>
            </a:extLst>
          </p:cNvPr>
          <p:cNvSpPr txBox="1"/>
          <p:nvPr/>
        </p:nvSpPr>
        <p:spPr>
          <a:xfrm>
            <a:off x="0" y="421843"/>
            <a:ext cx="4890993" cy="346249"/>
          </a:xfrm>
          <a:prstGeom prst="rect">
            <a:avLst/>
          </a:prstGeom>
          <a:solidFill>
            <a:srgbClr val="C00000"/>
          </a:solidFill>
        </p:spPr>
        <p:txBody>
          <a:bodyPr wrap="square" lIns="68580" tIns="34290" rIns="68580" bIns="34290" rtlCol="0" anchor="t">
            <a:spAutoFit/>
          </a:bodyPr>
          <a:lstStyle/>
          <a:p>
            <a:pPr defTabSz="685800">
              <a:defRPr/>
            </a:pPr>
            <a:r>
              <a:rPr lang="en-US" sz="1800" b="1" dirty="0">
                <a:solidFill>
                  <a:schemeClr val="bg1"/>
                </a:solidFill>
                <a:latin typeface="Corbel" panose="020B0503020204020204" pitchFamily="34" charset="0"/>
              </a:rPr>
              <a:t>Try the 1% Challenge</a:t>
            </a:r>
            <a:endParaRPr lang="en-US" dirty="0">
              <a:solidFill>
                <a:prstClr val="white"/>
              </a:solidFill>
              <a:latin typeface="Aptos ExtraBold" panose="020B0004020202020204" pitchFamily="34" charset="0"/>
            </a:endParaRPr>
          </a:p>
        </p:txBody>
      </p:sp>
      <p:pic>
        <p:nvPicPr>
          <p:cNvPr id="11" name="Picture 10" descr="A close up of a sign&#10;&#10;Description automatically generated">
            <a:extLst>
              <a:ext uri="{FF2B5EF4-FFF2-40B4-BE49-F238E27FC236}">
                <a16:creationId xmlns:a16="http://schemas.microsoft.com/office/drawing/2014/main" id="{338CD229-78FB-60D8-375A-AAB9E13009F2}"/>
              </a:ext>
            </a:extLst>
          </p:cNvPr>
          <p:cNvPicPr>
            <a:picLocks noChangeAspect="1"/>
          </p:cNvPicPr>
          <p:nvPr/>
        </p:nvPicPr>
        <p:blipFill>
          <a:blip r:embed="rId2"/>
          <a:stretch>
            <a:fillRect/>
          </a:stretch>
        </p:blipFill>
        <p:spPr>
          <a:xfrm>
            <a:off x="6195723" y="288758"/>
            <a:ext cx="2725457" cy="440280"/>
          </a:xfrm>
          <a:prstGeom prst="rect">
            <a:avLst/>
          </a:prstGeom>
        </p:spPr>
      </p:pic>
      <p:pic>
        <p:nvPicPr>
          <p:cNvPr id="13" name="Picture 12">
            <a:extLst>
              <a:ext uri="{FF2B5EF4-FFF2-40B4-BE49-F238E27FC236}">
                <a16:creationId xmlns:a16="http://schemas.microsoft.com/office/drawing/2014/main" id="{D94D5F9B-98CB-BE4E-43B6-231CA51C0B6C}"/>
              </a:ext>
            </a:extLst>
          </p:cNvPr>
          <p:cNvPicPr>
            <a:picLocks noChangeAspect="1"/>
          </p:cNvPicPr>
          <p:nvPr/>
        </p:nvPicPr>
        <p:blipFill>
          <a:blip r:embed="rId3"/>
          <a:stretch>
            <a:fillRect/>
          </a:stretch>
        </p:blipFill>
        <p:spPr>
          <a:xfrm>
            <a:off x="4860949" y="1206779"/>
            <a:ext cx="4145980" cy="2413254"/>
          </a:xfrm>
          <a:prstGeom prst="rect">
            <a:avLst/>
          </a:prstGeom>
        </p:spPr>
      </p:pic>
      <p:sp>
        <p:nvSpPr>
          <p:cNvPr id="5" name="TextBox 4">
            <a:extLst>
              <a:ext uri="{FF2B5EF4-FFF2-40B4-BE49-F238E27FC236}">
                <a16:creationId xmlns:a16="http://schemas.microsoft.com/office/drawing/2014/main" id="{E4491873-378E-D974-4DDF-4544EAE7930B}"/>
              </a:ext>
            </a:extLst>
          </p:cNvPr>
          <p:cNvSpPr txBox="1"/>
          <p:nvPr/>
        </p:nvSpPr>
        <p:spPr>
          <a:xfrm>
            <a:off x="558799" y="3891261"/>
            <a:ext cx="7154333" cy="369332"/>
          </a:xfrm>
          <a:prstGeom prst="rect">
            <a:avLst/>
          </a:prstGeom>
          <a:noFill/>
        </p:spPr>
        <p:txBody>
          <a:bodyPr wrap="square">
            <a:spAutoFit/>
          </a:bodyPr>
          <a:lstStyle/>
          <a:p>
            <a:pPr algn="ctr"/>
            <a:r>
              <a:rPr lang="en-US" sz="1800" b="1" dirty="0">
                <a:latin typeface="Aptos ExtraBold" panose="020B0004020202020204" pitchFamily="34" charset="0"/>
                <a:cs typeface="Calibri" panose="020F0502020204030204" pitchFamily="34" charset="0"/>
              </a:rPr>
              <a:t>For someone that makes $45,000 a year, 1% is $8.65 a week </a:t>
            </a:r>
          </a:p>
        </p:txBody>
      </p:sp>
    </p:spTree>
    <p:extLst>
      <p:ext uri="{BB962C8B-B14F-4D97-AF65-F5344CB8AC3E}">
        <p14:creationId xmlns:p14="http://schemas.microsoft.com/office/powerpoint/2010/main" val="147121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2B0EB-BC2D-5854-8695-F0A002BA22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4E6261-F0E3-8C1A-1ECE-9FE11CC5EBE0}"/>
              </a:ext>
            </a:extLst>
          </p:cNvPr>
          <p:cNvSpPr txBox="1"/>
          <p:nvPr/>
        </p:nvSpPr>
        <p:spPr>
          <a:xfrm>
            <a:off x="103969" y="382789"/>
            <a:ext cx="4890993" cy="346249"/>
          </a:xfrm>
          <a:prstGeom prst="rect">
            <a:avLst/>
          </a:prstGeom>
          <a:solidFill>
            <a:srgbClr val="C00000"/>
          </a:solidFill>
        </p:spPr>
        <p:txBody>
          <a:bodyPr wrap="square" lIns="68580" tIns="34290" rIns="68580" bIns="34290" rtlCol="0" anchor="t">
            <a:spAutoFit/>
          </a:bodyPr>
          <a:lstStyle/>
          <a:p>
            <a:pPr defTabSz="685800">
              <a:defRPr/>
            </a:pPr>
            <a:r>
              <a:rPr lang="en-US" dirty="0">
                <a:solidFill>
                  <a:prstClr val="white"/>
                </a:solidFill>
                <a:latin typeface="Aptos ExtraBold"/>
              </a:rPr>
              <a:t>Rollover your Accounts</a:t>
            </a:r>
            <a:endParaRPr lang="en-US" dirty="0">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0695E5E9-67A1-57F3-2A0C-CA14D6B77118}"/>
              </a:ext>
            </a:extLst>
          </p:cNvPr>
          <p:cNvPicPr>
            <a:picLocks noChangeAspect="1"/>
          </p:cNvPicPr>
          <p:nvPr/>
        </p:nvPicPr>
        <p:blipFill>
          <a:blip r:embed="rId2"/>
          <a:stretch>
            <a:fillRect/>
          </a:stretch>
        </p:blipFill>
        <p:spPr>
          <a:xfrm>
            <a:off x="6195723" y="288758"/>
            <a:ext cx="2725457" cy="440280"/>
          </a:xfrm>
          <a:prstGeom prst="rect">
            <a:avLst/>
          </a:prstGeom>
        </p:spPr>
      </p:pic>
      <p:sp>
        <p:nvSpPr>
          <p:cNvPr id="3" name="TextBox 2">
            <a:extLst>
              <a:ext uri="{FF2B5EF4-FFF2-40B4-BE49-F238E27FC236}">
                <a16:creationId xmlns:a16="http://schemas.microsoft.com/office/drawing/2014/main" id="{92717B21-56B6-EB0F-4D22-BB0C90BEB50B}"/>
              </a:ext>
            </a:extLst>
          </p:cNvPr>
          <p:cNvSpPr txBox="1"/>
          <p:nvPr/>
        </p:nvSpPr>
        <p:spPr>
          <a:xfrm>
            <a:off x="103969" y="1394634"/>
            <a:ext cx="8929964" cy="42704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eaLnBrk="1" hangingPunct="1">
              <a:spcAft>
                <a:spcPts val="600"/>
              </a:spcAft>
            </a:pPr>
            <a:r>
              <a:rPr lang="en-US" sz="2400" b="1" dirty="0">
                <a:solidFill>
                  <a:schemeClr val="tx1"/>
                </a:solidFill>
                <a:latin typeface="Aptos ExtraBold" panose="020B0004020202020204" pitchFamily="34" charset="0"/>
              </a:rPr>
              <a:t>Rollover a balance from prior employer:</a:t>
            </a: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Allocation easier with one account, monitored investments, low cost</a:t>
            </a: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Form </a:t>
            </a:r>
            <a:r>
              <a:rPr lang="en-US" sz="2000" b="1" dirty="0">
                <a:solidFill>
                  <a:schemeClr val="tx1"/>
                </a:solidFill>
                <a:latin typeface="Aptos" panose="020B0004020202020204" pitchFamily="34" charset="0"/>
              </a:rPr>
              <a:t>or </a:t>
            </a:r>
            <a:r>
              <a:rPr lang="en-US" sz="2000" dirty="0">
                <a:solidFill>
                  <a:schemeClr val="tx1"/>
                </a:solidFill>
                <a:latin typeface="Aptos" panose="020B0004020202020204" pitchFamily="34" charset="0"/>
              </a:rPr>
              <a:t>On-Line </a:t>
            </a:r>
            <a:r>
              <a:rPr lang="en-US" sz="2000" dirty="0">
                <a:latin typeface="Aptos" panose="020B0004020202020204" pitchFamily="34" charset="0"/>
              </a:rPr>
              <a:t>R</a:t>
            </a:r>
            <a:r>
              <a:rPr lang="en-US" sz="2000" dirty="0">
                <a:solidFill>
                  <a:schemeClr val="tx1"/>
                </a:solidFill>
                <a:latin typeface="Aptos" panose="020B0004020202020204" pitchFamily="34" charset="0"/>
              </a:rPr>
              <a:t>equest (Prior Plan: Withdrawal/Distribution Tab</a:t>
            </a:r>
          </a:p>
          <a:p>
            <a:pPr marL="800100" lvl="1" indent="-342900">
              <a:spcAft>
                <a:spcPts val="600"/>
              </a:spcAft>
              <a:buFont typeface="Arial" panose="020B0604020202020204" pitchFamily="34" charset="0"/>
              <a:buChar char="•"/>
            </a:pPr>
            <a:r>
              <a:rPr lang="en-US" sz="2000" b="1" dirty="0">
                <a:solidFill>
                  <a:schemeClr val="tx1"/>
                </a:solidFill>
                <a:latin typeface="Aptos" panose="020B0004020202020204" pitchFamily="34" charset="0"/>
              </a:rPr>
              <a:t>Out of the Old</a:t>
            </a:r>
            <a:r>
              <a:rPr lang="en-US" sz="2000" dirty="0">
                <a:solidFill>
                  <a:schemeClr val="tx1"/>
                </a:solidFill>
                <a:latin typeface="Aptos" panose="020B0004020202020204" pitchFamily="34" charset="0"/>
              </a:rPr>
              <a:t>…….Form </a:t>
            </a:r>
            <a:r>
              <a:rPr lang="en-US" sz="2000" b="1" dirty="0">
                <a:solidFill>
                  <a:schemeClr val="tx1"/>
                </a:solidFill>
                <a:latin typeface="Aptos" panose="020B0004020202020204" pitchFamily="34" charset="0"/>
              </a:rPr>
              <a:t>Into the New</a:t>
            </a:r>
          </a:p>
          <a:p>
            <a:pPr marL="800100" lvl="1" indent="-342900">
              <a:spcAft>
                <a:spcPts val="600"/>
              </a:spcAft>
              <a:buFont typeface="Arial" panose="020B0604020202020204" pitchFamily="34" charset="0"/>
              <a:buChar char="•"/>
            </a:pPr>
            <a:r>
              <a:rPr lang="en-US" sz="2000" dirty="0">
                <a:latin typeface="Aptos" panose="020B0004020202020204" pitchFamily="34" charset="0"/>
              </a:rPr>
              <a:t>T. Rowe Price</a:t>
            </a:r>
            <a:r>
              <a:rPr lang="en-US" sz="2000" dirty="0">
                <a:solidFill>
                  <a:schemeClr val="tx1"/>
                </a:solidFill>
                <a:latin typeface="Aptos" panose="020B0004020202020204" pitchFamily="34" charset="0"/>
              </a:rPr>
              <a:t>: Incoming Rollover Form required</a:t>
            </a: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Call 800 # on your statement for help</a:t>
            </a:r>
            <a:br>
              <a:rPr lang="en-US" sz="2000" dirty="0">
                <a:solidFill>
                  <a:schemeClr val="tx1"/>
                </a:solidFill>
                <a:latin typeface="Aptos" panose="020B0004020202020204" pitchFamily="34" charset="0"/>
              </a:rPr>
            </a:br>
            <a:endParaRPr lang="en-US" sz="2000" dirty="0">
              <a:solidFill>
                <a:schemeClr val="tx1"/>
              </a:solidFill>
              <a:latin typeface="Aptos" panose="020B0004020202020204" pitchFamily="34" charset="0"/>
            </a:endParaRPr>
          </a:p>
          <a:p>
            <a:pPr>
              <a:spcAft>
                <a:spcPts val="600"/>
              </a:spcAft>
            </a:pPr>
            <a:r>
              <a:rPr lang="en-US" sz="2400" b="1" dirty="0">
                <a:solidFill>
                  <a:schemeClr val="tx1"/>
                </a:solidFill>
                <a:latin typeface="Aptos ExtraBold" panose="020B0004020202020204" pitchFamily="34" charset="0"/>
              </a:rPr>
              <a:t>Leaving?  Rollover your balance to a new employer</a:t>
            </a:r>
            <a:endParaRPr lang="en-US" sz="2000" b="1" dirty="0">
              <a:solidFill>
                <a:schemeClr val="tx1"/>
              </a:solidFill>
              <a:latin typeface="Aptos" panose="020B0004020202020204" pitchFamily="34" charset="0"/>
            </a:endParaRP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Take your account with you….please</a:t>
            </a: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You can initiate a withdrawal for rollover to a new employer/IRA online </a:t>
            </a:r>
          </a:p>
          <a:p>
            <a:pPr marL="800100" lvl="1" indent="-342900">
              <a:spcAft>
                <a:spcPts val="600"/>
              </a:spcAft>
              <a:buFont typeface="Arial" panose="020B0604020202020204" pitchFamily="34" charset="0"/>
              <a:buChar char="•"/>
            </a:pPr>
            <a:r>
              <a:rPr lang="en-US" sz="2000" dirty="0">
                <a:solidFill>
                  <a:schemeClr val="tx1"/>
                </a:solidFill>
                <a:latin typeface="Aptos" panose="020B0004020202020204" pitchFamily="34" charset="0"/>
              </a:rPr>
              <a:t>New plan will likely require an “incoming rollover form”</a:t>
            </a:r>
          </a:p>
        </p:txBody>
      </p:sp>
    </p:spTree>
    <p:extLst>
      <p:ext uri="{BB962C8B-B14F-4D97-AF65-F5344CB8AC3E}">
        <p14:creationId xmlns:p14="http://schemas.microsoft.com/office/powerpoint/2010/main" val="312103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AFC3-AB28-7BAC-BDD2-C261DED92E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1021F2-C118-593C-7725-C2F54A53A186}"/>
              </a:ext>
            </a:extLst>
          </p:cNvPr>
          <p:cNvSpPr txBox="1"/>
          <p:nvPr/>
        </p:nvSpPr>
        <p:spPr>
          <a:xfrm>
            <a:off x="0" y="324687"/>
            <a:ext cx="4890993" cy="346249"/>
          </a:xfrm>
          <a:prstGeom prst="rect">
            <a:avLst/>
          </a:prstGeom>
          <a:solidFill>
            <a:srgbClr val="C00000"/>
          </a:solidFill>
        </p:spPr>
        <p:txBody>
          <a:bodyPr wrap="square" lIns="68580" tIns="34290" rIns="68580" bIns="34290" rtlCol="0" anchor="t">
            <a:spAutoFit/>
          </a:bodyPr>
          <a:lstStyle/>
          <a:p>
            <a:pPr defTabSz="685800">
              <a:defRPr/>
            </a:pPr>
            <a:r>
              <a:rPr lang="en-US">
                <a:solidFill>
                  <a:prstClr val="white"/>
                </a:solidFill>
                <a:latin typeface="Aptos ExtraBold"/>
              </a:rPr>
              <a:t>Household Financial Wellness</a:t>
            </a:r>
            <a:endParaRPr lang="en-US">
              <a:solidFill>
                <a:prstClr val="white"/>
              </a:solidFill>
              <a:latin typeface="Aptos ExtraBold" panose="020B00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49FAE22A-8038-B5E0-8970-1C21646783F2}"/>
              </a:ext>
            </a:extLst>
          </p:cNvPr>
          <p:cNvPicPr>
            <a:picLocks noChangeAspect="1"/>
          </p:cNvPicPr>
          <p:nvPr/>
        </p:nvPicPr>
        <p:blipFill>
          <a:blip r:embed="rId2"/>
          <a:stretch>
            <a:fillRect/>
          </a:stretch>
        </p:blipFill>
        <p:spPr>
          <a:xfrm>
            <a:off x="6035995" y="259625"/>
            <a:ext cx="2948895" cy="476375"/>
          </a:xfrm>
          <a:prstGeom prst="rect">
            <a:avLst/>
          </a:prstGeom>
        </p:spPr>
      </p:pic>
      <p:sp>
        <p:nvSpPr>
          <p:cNvPr id="3" name="TextBox 2">
            <a:extLst>
              <a:ext uri="{FF2B5EF4-FFF2-40B4-BE49-F238E27FC236}">
                <a16:creationId xmlns:a16="http://schemas.microsoft.com/office/drawing/2014/main" id="{4B8D7BDB-F033-68C3-19D5-61DDAE1608FA}"/>
              </a:ext>
            </a:extLst>
          </p:cNvPr>
          <p:cNvSpPr txBox="1"/>
          <p:nvPr/>
        </p:nvSpPr>
        <p:spPr>
          <a:xfrm>
            <a:off x="302269" y="913549"/>
            <a:ext cx="8539461" cy="523707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R="0" lvl="0">
              <a:lnSpc>
                <a:spcPct val="107000"/>
              </a:lnSpc>
              <a:spcAft>
                <a:spcPts val="800"/>
              </a:spcAft>
              <a:tabLst>
                <a:tab pos="457200" algn="l"/>
              </a:tabLs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Finances can be stressful……Where do I start???</a:t>
            </a:r>
          </a:p>
          <a:p>
            <a:pPr marL="342900" marR="0" lvl="0" indent="-342900">
              <a:lnSpc>
                <a:spcPct val="107000"/>
              </a:lnSpc>
              <a:spcAft>
                <a:spcPts val="800"/>
              </a:spcAft>
              <a:buFont typeface="Wingdings" panose="05000000000000000000" pitchFamily="2" charset="2"/>
              <a:buChar char=""/>
              <a:tabLst>
                <a:tab pos="457200" algn="l"/>
              </a:tabLs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Set up an emergency fund? </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Set up a big purchase fund?</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Pay down debt?</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Create a spending plan by reviewing your income and expenses</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Do you think you are spending too much?</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Request your free annual credit report</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Review your retirement accounts </a:t>
            </a:r>
            <a:r>
              <a:rPr lang="en-US" sz="2000" kern="100" dirty="0">
                <a:latin typeface="Aptos" panose="020B0004020202020204" pitchFamily="34" charset="0"/>
                <a:ea typeface="Aptos" panose="020B0004020202020204" pitchFamily="34" charset="0"/>
                <a:cs typeface="Times New Roman" panose="02020603050405020304" pitchFamily="18" charset="0"/>
              </a:rPr>
              <a:t>-consolidate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Review or set up beneficiaries for all accounts</a:t>
            </a:r>
          </a:p>
          <a:p>
            <a:pPr marL="342900" marR="0" lvl="0" indent="-342900">
              <a:lnSpc>
                <a:spcPct val="107000"/>
              </a:lnSpc>
              <a:spcAft>
                <a:spcPts val="8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Identify your protection needs regarding insurance, wills &amp;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documents</a:t>
            </a:r>
          </a:p>
          <a:p>
            <a:pPr marL="1257300" lvl="2" indent="-342900">
              <a:lnSpc>
                <a:spcPct val="107000"/>
              </a:lnSpc>
              <a:spcAft>
                <a:spcPts val="800"/>
              </a:spcAft>
              <a:buFont typeface="Arial" panose="020B0604020202020204" pitchFamily="34" charset="0"/>
              <a:buChar char="•"/>
              <a:tabLst>
                <a:tab pos="457200" algn="l"/>
              </a:tabLst>
            </a:pPr>
            <a:r>
              <a:rPr lang="en-US" sz="2000" kern="100" dirty="0">
                <a:latin typeface="Aptos" panose="020B0004020202020204" pitchFamily="34" charset="0"/>
                <a:ea typeface="Aptos" panose="020B0004020202020204" pitchFamily="34" charset="0"/>
                <a:cs typeface="Times New Roman" panose="02020603050405020304" pitchFamily="18" charset="0"/>
              </a:rPr>
              <a:t>Home, auto, life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8127007"/>
      </p:ext>
    </p:extLst>
  </p:cSld>
  <p:clrMapOvr>
    <a:masterClrMapping/>
  </p:clrMapOvr>
</p:sld>
</file>

<file path=ppt/theme/theme1.xml><?xml version="1.0" encoding="utf-8"?>
<a:theme xmlns:a="http://schemas.openxmlformats.org/drawingml/2006/main" name="Theme">
  <a:themeElements>
    <a:clrScheme name="Theme">
      <a:dk1>
        <a:srgbClr val="000000"/>
      </a:dk1>
      <a:lt1>
        <a:srgbClr val="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New Brand Final">
  <a:themeElements>
    <a:clrScheme name="New Brand Final">
      <a:dk1>
        <a:srgbClr val="000000"/>
      </a:dk1>
      <a:lt1>
        <a:srgbClr val="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 Brand Final">
  <a:themeElements>
    <a:clrScheme name="New Brand Final">
      <a:dk1>
        <a:srgbClr val="000000"/>
      </a:dk1>
      <a:lt1>
        <a:srgbClr val="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e6b7a7-8b13-4e14-9100-aa43db2dff48">
      <Terms xmlns="http://schemas.microsoft.com/office/infopath/2007/PartnerControls"/>
    </lcf76f155ced4ddcb4097134ff3c332f>
    <TaxCatchAll xmlns="293e0392-ffc0-4e0d-acdf-b57ef9e76210" xsi:nil="true"/>
    <MediaLengthInSeconds xmlns="17e6b7a7-8b13-4e14-9100-aa43db2dff48" xsi:nil="true"/>
    <SharedWithUsers xmlns="293e0392-ffc0-4e0d-acdf-b57ef9e7621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8A3ABA4A2FE9469D4BB2624B7B36D9" ma:contentTypeVersion="18" ma:contentTypeDescription="Create a new document." ma:contentTypeScope="" ma:versionID="83cf8360d1d840f07ccb3b7cc6831b8a">
  <xsd:schema xmlns:xsd="http://www.w3.org/2001/XMLSchema" xmlns:xs="http://www.w3.org/2001/XMLSchema" xmlns:p="http://schemas.microsoft.com/office/2006/metadata/properties" xmlns:ns2="17e6b7a7-8b13-4e14-9100-aa43db2dff48" xmlns:ns3="293e0392-ffc0-4e0d-acdf-b57ef9e76210" targetNamespace="http://schemas.microsoft.com/office/2006/metadata/properties" ma:root="true" ma:fieldsID="f951f7611ae1f8f77528f69ba1077c56" ns2:_="" ns3:_="">
    <xsd:import namespace="17e6b7a7-8b13-4e14-9100-aa43db2dff48"/>
    <xsd:import namespace="293e0392-ffc0-4e0d-acdf-b57ef9e762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e6b7a7-8b13-4e14-9100-aa43db2df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8fdedc-b272-477a-bf77-2e9ca0abd3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3e0392-ffc0-4e0d-acdf-b57ef9e762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68e32ee-d2b0-4c54-97f6-71a400e4ca81}" ma:internalName="TaxCatchAll" ma:showField="CatchAllData" ma:web="293e0392-ffc0-4e0d-acdf-b57ef9e7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FE740-7714-447C-904D-0C0057C87D01}">
  <ds:schemaRefs>
    <ds:schemaRef ds:uri="http://schemas.microsoft.com/sharepoint/v3/contenttype/forms"/>
  </ds:schemaRefs>
</ds:datastoreItem>
</file>

<file path=customXml/itemProps2.xml><?xml version="1.0" encoding="utf-8"?>
<ds:datastoreItem xmlns:ds="http://schemas.openxmlformats.org/officeDocument/2006/customXml" ds:itemID="{50526CB0-B52F-408B-A197-452D54ACB9F8}">
  <ds:schemaRefs>
    <ds:schemaRef ds:uri="http://purl.org/dc/elements/1.1/"/>
    <ds:schemaRef ds:uri="http://schemas.microsoft.com/office/2006/metadata/properties"/>
    <ds:schemaRef ds:uri="17e6b7a7-8b13-4e14-9100-aa43db2dff48"/>
    <ds:schemaRef ds:uri="http://purl.org/dc/terms/"/>
    <ds:schemaRef ds:uri="http://schemas.openxmlformats.org/package/2006/metadata/core-properties"/>
    <ds:schemaRef ds:uri="http://schemas.microsoft.com/office/2006/documentManagement/types"/>
    <ds:schemaRef ds:uri="http://purl.org/dc/dcmitype/"/>
    <ds:schemaRef ds:uri="293e0392-ffc0-4e0d-acdf-b57ef9e76210"/>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0B65225-6803-4967-8A66-F20949F7E1E4}">
  <ds:schemaRefs>
    <ds:schemaRef ds:uri="17e6b7a7-8b13-4e14-9100-aa43db2dff48"/>
    <ds:schemaRef ds:uri="293e0392-ffc0-4e0d-acdf-b57ef9e762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JH PPT Template_4x3_EN</Template>
  <TotalTime>591</TotalTime>
  <Words>2115</Words>
  <Application>Microsoft Office PowerPoint</Application>
  <PresentationFormat>On-screen Show (4:3)</PresentationFormat>
  <Paragraphs>284</Paragraphs>
  <Slides>19</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4" baseType="lpstr">
      <vt:lpstr>ＭＳ Ｐゴシック</vt:lpstr>
      <vt:lpstr>Abadi</vt:lpstr>
      <vt:lpstr>Aptos</vt:lpstr>
      <vt:lpstr>Aptos Display</vt:lpstr>
      <vt:lpstr>Aptos ExtraBold</vt:lpstr>
      <vt:lpstr>Arial</vt:lpstr>
      <vt:lpstr>Calibri</vt:lpstr>
      <vt:lpstr>Corbel</vt:lpstr>
      <vt:lpstr>Times New Roman</vt:lpstr>
      <vt:lpstr>Wingdings</vt:lpstr>
      <vt:lpstr>ヒラギノ角ゴ Pro W3</vt:lpstr>
      <vt:lpstr>Theme</vt:lpstr>
      <vt:lpstr>Office Theme</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Volatility – keep emotions out of investing</vt:lpstr>
      <vt:lpstr>Keep your account safe for you and your loved ones</vt:lpstr>
      <vt:lpstr>PowerPoint Presentation</vt:lpstr>
      <vt:lpstr>PowerPoint Presentation</vt:lpstr>
      <vt:lpstr>PowerPoint Presentation</vt:lpstr>
      <vt:lpstr>PowerPoint Presentation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 Sinclair</dc:creator>
  <cp:lastModifiedBy>Burnett, Steven</cp:lastModifiedBy>
  <cp:revision>7</cp:revision>
  <cp:lastPrinted>2025-04-02T15:42:32Z</cp:lastPrinted>
  <dcterms:created xsi:type="dcterms:W3CDTF">2022-01-07T19:34:13Z</dcterms:created>
  <dcterms:modified xsi:type="dcterms:W3CDTF">2025-07-11T18:06:36Z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2022-04-12T16:19:26Z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08c1bfde-49cc-42d0-a82e-2f9178921a62</vt:lpwstr>
  </property>
  <property fmtid="{D5CDD505-2E9C-101B-9397-08002B2CF9AE}" pid="8" name="MSIP_Label_0dd5db4b-78fb-42ac-8616-2bbd1a698c72_ContentBits">
    <vt:lpwstr>0</vt:lpwstr>
  </property>
  <property fmtid="{D5CDD505-2E9C-101B-9397-08002B2CF9AE}" pid="9" name="ContentTypeId">
    <vt:lpwstr>0x010100088A3ABA4A2FE9469D4BB2624B7B36D9</vt:lpwstr>
  </property>
  <property fmtid="{D5CDD505-2E9C-101B-9397-08002B2CF9AE}" pid="10" name="MediaServiceImageTags">
    <vt:lpwstr/>
  </property>
</Properties>
</file>