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3"/>
  </p:sldMasterIdLst>
  <p:sldIdLst>
    <p:sldId id="257" r:id="rId4"/>
  </p:sldIdLst>
  <p:sldSz cx="6858000" cy="9144000" type="letter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5D61469-33E3-4136-9084-43A6D980DA1E}" v="2" dt="2023-06-29T17:15:04.4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6" d="100"/>
          <a:sy n="86" d="100"/>
        </p:scale>
        <p:origin x="287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Master" Target="slideMasters/slideMaster1.xml"/><Relationship Id="rId7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10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pson, Lindsay" userId="01cfded6-f145-4af6-b06d-b9686e7dbfa2" providerId="ADAL" clId="{3D7E0A9A-8231-4B26-9DDF-CFCC72C92333}"/>
    <pc:docChg chg="custSel modSld">
      <pc:chgData name="Simpson, Lindsay" userId="01cfded6-f145-4af6-b06d-b9686e7dbfa2" providerId="ADAL" clId="{3D7E0A9A-8231-4B26-9DDF-CFCC72C92333}" dt="2023-06-13T20:26:12.904" v="6"/>
      <pc:docMkLst>
        <pc:docMk/>
      </pc:docMkLst>
      <pc:sldChg chg="addSp delSp modSp mod">
        <pc:chgData name="Simpson, Lindsay" userId="01cfded6-f145-4af6-b06d-b9686e7dbfa2" providerId="ADAL" clId="{3D7E0A9A-8231-4B26-9DDF-CFCC72C92333}" dt="2023-06-13T20:26:12.904" v="6"/>
        <pc:sldMkLst>
          <pc:docMk/>
          <pc:sldMk cId="3795180827" sldId="257"/>
        </pc:sldMkLst>
        <pc:spChg chg="mod">
          <ac:chgData name="Simpson, Lindsay" userId="01cfded6-f145-4af6-b06d-b9686e7dbfa2" providerId="ADAL" clId="{3D7E0A9A-8231-4B26-9DDF-CFCC72C92333}" dt="2023-06-13T20:25:59.813" v="5"/>
          <ac:spMkLst>
            <pc:docMk/>
            <pc:sldMk cId="3795180827" sldId="257"/>
            <ac:spMk id="5" creationId="{BD2B0882-9558-3155-DF20-C7F775305243}"/>
          </ac:spMkLst>
        </pc:spChg>
        <pc:spChg chg="del">
          <ac:chgData name="Simpson, Lindsay" userId="01cfded6-f145-4af6-b06d-b9686e7dbfa2" providerId="ADAL" clId="{3D7E0A9A-8231-4B26-9DDF-CFCC72C92333}" dt="2023-06-07T20:46:22.685" v="0" actId="478"/>
          <ac:spMkLst>
            <pc:docMk/>
            <pc:sldMk cId="3795180827" sldId="257"/>
            <ac:spMk id="17" creationId="{786A4278-5D92-9EE0-07E7-AE57C3B7BFF4}"/>
          </ac:spMkLst>
        </pc:spChg>
        <pc:spChg chg="mod">
          <ac:chgData name="Simpson, Lindsay" userId="01cfded6-f145-4af6-b06d-b9686e7dbfa2" providerId="ADAL" clId="{3D7E0A9A-8231-4B26-9DDF-CFCC72C92333}" dt="2023-06-13T20:26:12.904" v="6"/>
          <ac:spMkLst>
            <pc:docMk/>
            <pc:sldMk cId="3795180827" sldId="257"/>
            <ac:spMk id="19" creationId="{D67A4A13-3DFC-B465-24E3-559B639651E6}"/>
          </ac:spMkLst>
        </pc:spChg>
        <pc:picChg chg="add mod">
          <ac:chgData name="Simpson, Lindsay" userId="01cfded6-f145-4af6-b06d-b9686e7dbfa2" providerId="ADAL" clId="{3D7E0A9A-8231-4B26-9DDF-CFCC72C92333}" dt="2023-06-13T20:24:59.001" v="4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  <pc:docChgLst>
    <pc:chgData name="Simpson, Lindsay" userId="01cfded6-f145-4af6-b06d-b9686e7dbfa2" providerId="ADAL" clId="{C5D61469-33E3-4136-9084-43A6D980DA1E}"/>
    <pc:docChg chg="undo custSel modSld">
      <pc:chgData name="Simpson, Lindsay" userId="01cfded6-f145-4af6-b06d-b9686e7dbfa2" providerId="ADAL" clId="{C5D61469-33E3-4136-9084-43A6D980DA1E}" dt="2023-06-29T17:15:34.926" v="38"/>
      <pc:docMkLst>
        <pc:docMk/>
      </pc:docMkLst>
      <pc:sldChg chg="addSp delSp modSp mod">
        <pc:chgData name="Simpson, Lindsay" userId="01cfded6-f145-4af6-b06d-b9686e7dbfa2" providerId="ADAL" clId="{C5D61469-33E3-4136-9084-43A6D980DA1E}" dt="2023-06-29T17:15:34.926" v="38"/>
        <pc:sldMkLst>
          <pc:docMk/>
          <pc:sldMk cId="3795180827" sldId="257"/>
        </pc:sldMkLst>
        <pc:spChg chg="add del mod">
          <ac:chgData name="Simpson, Lindsay" userId="01cfded6-f145-4af6-b06d-b9686e7dbfa2" providerId="ADAL" clId="{C5D61469-33E3-4136-9084-43A6D980DA1E}" dt="2023-06-29T17:15:34.926" v="38"/>
          <ac:spMkLst>
            <pc:docMk/>
            <pc:sldMk cId="3795180827" sldId="257"/>
            <ac:spMk id="2" creationId="{1FCCA06D-5A87-5B87-55F2-B54B4398C0E7}"/>
          </ac:spMkLst>
        </pc:spChg>
        <pc:spChg chg="mod">
          <ac:chgData name="Simpson, Lindsay" userId="01cfded6-f145-4af6-b06d-b9686e7dbfa2" providerId="ADAL" clId="{C5D61469-33E3-4136-9084-43A6D980DA1E}" dt="2023-06-29T17:13:14.195" v="10" actId="1076"/>
          <ac:spMkLst>
            <pc:docMk/>
            <pc:sldMk cId="3795180827" sldId="257"/>
            <ac:spMk id="8" creationId="{D671E24F-AA1A-BF56-1F50-AB3F94DDA8B5}"/>
          </ac:spMkLst>
        </pc:spChg>
        <pc:spChg chg="add mod">
          <ac:chgData name="Simpson, Lindsay" userId="01cfded6-f145-4af6-b06d-b9686e7dbfa2" providerId="ADAL" clId="{C5D61469-33E3-4136-9084-43A6D980DA1E}" dt="2023-06-29T17:15:33.765" v="36" actId="13926"/>
          <ac:spMkLst>
            <pc:docMk/>
            <pc:sldMk cId="3795180827" sldId="257"/>
            <ac:spMk id="9" creationId="{9EFD9E95-5F41-D198-E2A2-58F68F4491B7}"/>
          </ac:spMkLst>
        </pc:spChg>
        <pc:picChg chg="mod">
          <ac:chgData name="Simpson, Lindsay" userId="01cfded6-f145-4af6-b06d-b9686e7dbfa2" providerId="ADAL" clId="{C5D61469-33E3-4136-9084-43A6D980DA1E}" dt="2023-06-29T17:13:21.910" v="11" actId="1076"/>
          <ac:picMkLst>
            <pc:docMk/>
            <pc:sldMk cId="3795180827" sldId="257"/>
            <ac:picMk id="6" creationId="{79AC2E42-117C-CB25-D1B9-3546857F8D4E}"/>
          </ac:picMkLst>
        </pc:picChg>
        <pc:picChg chg="mod">
          <ac:chgData name="Simpson, Lindsay" userId="01cfded6-f145-4af6-b06d-b9686e7dbfa2" providerId="ADAL" clId="{C5D61469-33E3-4136-9084-43A6D980DA1E}" dt="2023-06-29T17:14:54.855" v="12" actId="1076"/>
          <ac:picMkLst>
            <pc:docMk/>
            <pc:sldMk cId="3795180827" sldId="257"/>
            <ac:picMk id="7" creationId="{223304A0-32E9-D6A5-8A32-2F03E8944D4E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5"/>
            <a:ext cx="5829300" cy="318346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8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8" indent="0" algn="ctr">
              <a:buNone/>
              <a:defRPr sz="1500"/>
            </a:lvl2pPr>
            <a:lvl3pPr marL="685837" indent="0" algn="ctr">
              <a:buNone/>
              <a:defRPr sz="1350"/>
            </a:lvl3pPr>
            <a:lvl4pPr marL="1028755" indent="0" algn="ctr">
              <a:buNone/>
              <a:defRPr sz="1200"/>
            </a:lvl4pPr>
            <a:lvl5pPr marL="1371673" indent="0" algn="ctr">
              <a:buNone/>
              <a:defRPr sz="1200"/>
            </a:lvl5pPr>
            <a:lvl6pPr marL="1714591" indent="0" algn="ctr">
              <a:buNone/>
              <a:defRPr sz="1200"/>
            </a:lvl6pPr>
            <a:lvl7pPr marL="2057510" indent="0" algn="ctr">
              <a:buNone/>
              <a:defRPr sz="1200"/>
            </a:lvl7pPr>
            <a:lvl8pPr marL="2400428" indent="0" algn="ctr">
              <a:buNone/>
              <a:defRPr sz="1200"/>
            </a:lvl8pPr>
            <a:lvl9pPr marL="2743346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0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54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723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8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7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7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7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1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679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28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2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2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8" indent="0">
              <a:buNone/>
              <a:defRPr sz="1500" b="1"/>
            </a:lvl2pPr>
            <a:lvl3pPr marL="685837" indent="0">
              <a:buNone/>
              <a:defRPr sz="1350" b="1"/>
            </a:lvl3pPr>
            <a:lvl4pPr marL="1028755" indent="0">
              <a:buNone/>
              <a:defRPr sz="1200" b="1"/>
            </a:lvl4pPr>
            <a:lvl5pPr marL="1371673" indent="0">
              <a:buNone/>
              <a:defRPr sz="1200" b="1"/>
            </a:lvl5pPr>
            <a:lvl6pPr marL="1714591" indent="0">
              <a:buNone/>
              <a:defRPr sz="1200" b="1"/>
            </a:lvl6pPr>
            <a:lvl7pPr marL="2057510" indent="0">
              <a:buNone/>
              <a:defRPr sz="1200" b="1"/>
            </a:lvl7pPr>
            <a:lvl8pPr marL="2400428" indent="0">
              <a:buNone/>
              <a:defRPr sz="1200" b="1"/>
            </a:lvl8pPr>
            <a:lvl9pPr marL="2743346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79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587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37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70"/>
            <a:ext cx="3471863" cy="6498166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58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70"/>
            <a:ext cx="3471863" cy="6498166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18" indent="0">
              <a:buNone/>
              <a:defRPr sz="2100"/>
            </a:lvl2pPr>
            <a:lvl3pPr marL="685837" indent="0">
              <a:buNone/>
              <a:defRPr sz="1800"/>
            </a:lvl3pPr>
            <a:lvl4pPr marL="1028755" indent="0">
              <a:buNone/>
              <a:defRPr sz="1500"/>
            </a:lvl4pPr>
            <a:lvl5pPr marL="1371673" indent="0">
              <a:buNone/>
              <a:defRPr sz="1500"/>
            </a:lvl5pPr>
            <a:lvl6pPr marL="1714591" indent="0">
              <a:buNone/>
              <a:defRPr sz="1500"/>
            </a:lvl6pPr>
            <a:lvl7pPr marL="2057510" indent="0">
              <a:buNone/>
              <a:defRPr sz="1500"/>
            </a:lvl7pPr>
            <a:lvl8pPr marL="2400428" indent="0">
              <a:buNone/>
              <a:defRPr sz="1500"/>
            </a:lvl8pPr>
            <a:lvl9pPr marL="2743346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1"/>
            <a:ext cx="2211883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18" indent="0">
              <a:buNone/>
              <a:defRPr sz="1050"/>
            </a:lvl2pPr>
            <a:lvl3pPr marL="685837" indent="0">
              <a:buNone/>
              <a:defRPr sz="900"/>
            </a:lvl3pPr>
            <a:lvl4pPr marL="1028755" indent="0">
              <a:buNone/>
              <a:defRPr sz="750"/>
            </a:lvl4pPr>
            <a:lvl5pPr marL="1371673" indent="0">
              <a:buNone/>
              <a:defRPr sz="750"/>
            </a:lvl5pPr>
            <a:lvl6pPr marL="1714591" indent="0">
              <a:buNone/>
              <a:defRPr sz="750"/>
            </a:lvl6pPr>
            <a:lvl7pPr marL="2057510" indent="0">
              <a:buNone/>
              <a:defRPr sz="750"/>
            </a:lvl7pPr>
            <a:lvl8pPr marL="2400428" indent="0">
              <a:buNone/>
              <a:defRPr sz="750"/>
            </a:lvl8pPr>
            <a:lvl9pPr marL="2743346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8F4AB-0AC2-BC47-B106-655BEB897C70}" type="datetimeFigureOut">
              <a:rPr lang="en-US" smtClean="0"/>
              <a:t>6/29/2023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1A015-EB30-724F-8913-0CA79C6FB1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37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37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9" indent="-171459" algn="l" defTabSz="685837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7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96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214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132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051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69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87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805" indent="-171459" algn="l" defTabSz="68583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1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37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55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73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91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510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428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346" algn="l" defTabSz="68583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://www.thewellnessoutlet.com/" TargetMode="Externa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hyperlink" Target="mailto:support@motionconnected.com" TargetMode="External"/><Relationship Id="rId5" Type="http://schemas.openxmlformats.org/officeDocument/2006/relationships/image" Target="../media/image3.sv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graphics, screenshot, design&#10;&#10;Description automatically generated">
            <a:extLst>
              <a:ext uri="{FF2B5EF4-FFF2-40B4-BE49-F238E27FC236}">
                <a16:creationId xmlns:a16="http://schemas.microsoft.com/office/drawing/2014/main" id="{FA3F628E-9644-545E-B872-4A5C16DE6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013"/>
            <a:ext cx="6858000" cy="4572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510B34-97F9-E47E-9A5F-79CC4FD0DCCE}"/>
              </a:ext>
            </a:extLst>
          </p:cNvPr>
          <p:cNvSpPr txBox="1"/>
          <p:nvPr/>
        </p:nvSpPr>
        <p:spPr>
          <a:xfrm>
            <a:off x="316967" y="5205934"/>
            <a:ext cx="3112033" cy="26657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Palatino Linotype" panose="02040502050505030304" pitchFamily="18" charset="0"/>
                <a:ea typeface="Calibri" panose="020F0502020204030204" pitchFamily="34" charset="0"/>
                <a:cs typeface="Helvetica-Bold" pitchFamily="2" charset="0"/>
              </a:rPr>
              <a:t>Find the motivation to reach your health &amp; fitness goals!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Wearable activity trackers are a great way to track your activity levels and inspire action. </a:t>
            </a: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en-US" sz="1235" dirty="0">
                <a:solidFill>
                  <a:srgbClr val="1A1A1A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235" dirty="0">
                <a:solidFill>
                  <a:srgbClr val="000000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Wellness Outlet offers discounted pricing on the latest Fitbit &amp; Garmin devices. PLUS, get FREE shipping on all orders! Choose from the latest smart technology with GPS, heart rate, smart phone notifications and more.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2B0882-9558-3155-DF20-C7F775305243}"/>
              </a:ext>
            </a:extLst>
          </p:cNvPr>
          <p:cNvSpPr txBox="1"/>
          <p:nvPr/>
        </p:nvSpPr>
        <p:spPr>
          <a:xfrm>
            <a:off x="3429001" y="5205934"/>
            <a:ext cx="3112033" cy="2734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1588" b="1" dirty="0">
                <a:solidFill>
                  <a:srgbClr val="51878C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 your Wellness Outlet account today: </a:t>
            </a:r>
            <a:endParaRPr lang="en-US" sz="1588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1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: Go to 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  <a:hlinkClick r:id="rId3"/>
              </a:rPr>
              <a:t>www.thewellnessoutlet.com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2: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Click on "Activate Account"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3: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Use the group code: </a:t>
            </a:r>
            <a:r>
              <a:rPr lang="en-US" sz="1235" b="1" dirty="0">
                <a:solidFill>
                  <a:srgbClr val="212121"/>
                </a:solidFill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RICHARDSGRP</a:t>
            </a:r>
            <a:b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</a:br>
            <a:r>
              <a:rPr lang="en-US" sz="1235" i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(it IS case sensitive) 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to create an account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235" b="1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Step 4:</a:t>
            </a:r>
            <a:r>
              <a:rPr lang="en-US" sz="1235" dirty="0">
                <a:solidFill>
                  <a:srgbClr val="212121"/>
                </a:solidFill>
                <a:latin typeface="Calibri Light" panose="020F0302020204030204" pitchFamily="34" charset="0"/>
                <a:ea typeface="Calibri" panose="020F0502020204030204" pitchFamily="34" charset="0"/>
              </a:rPr>
              <a:t> Login to your account to access discounted devices.</a:t>
            </a:r>
            <a:endParaRPr lang="en-US" sz="1235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>
              <a:lnSpc>
                <a:spcPct val="115000"/>
              </a:lnSpc>
              <a:spcAft>
                <a:spcPts val="265"/>
              </a:spcAft>
            </a:pPr>
            <a:r>
              <a:rPr lang="en-US" sz="1588" dirty="0">
                <a:solidFill>
                  <a:srgbClr val="212121"/>
                </a:solidFill>
                <a:latin typeface="Calibri" panose="020F0502020204030204" pitchFamily="34" charset="0"/>
                <a:ea typeface="Calibri" panose="020F0502020204030204" pitchFamily="34" charset="0"/>
                <a:cs typeface="Tahoma" panose="020B0604030504040204" pitchFamily="34" charset="0"/>
              </a:rPr>
              <a:t> </a:t>
            </a:r>
            <a:endParaRPr lang="en-US" sz="1588" dirty="0">
              <a:solidFill>
                <a:srgbClr val="21212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defTabSz="403433"/>
            <a:endParaRPr lang="en-US" sz="1588" dirty="0">
              <a:solidFill>
                <a:srgbClr val="212121"/>
              </a:solidFill>
              <a:latin typeface="Calibri" panose="020F0502020204030204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FBD2966F-41E2-8403-F019-01CBB11DD3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54307" y="509901"/>
            <a:ext cx="1512983" cy="506812"/>
          </a:xfrm>
          <a:prstGeom prst="rect">
            <a:avLst/>
          </a:prstGeom>
        </p:spPr>
      </p:pic>
      <p:sp>
        <p:nvSpPr>
          <p:cNvPr id="8" name="Round Same Side Corner Rectangle 7">
            <a:extLst>
              <a:ext uri="{FF2B5EF4-FFF2-40B4-BE49-F238E27FC236}">
                <a16:creationId xmlns:a16="http://schemas.microsoft.com/office/drawing/2014/main" id="{D671E24F-AA1A-BF56-1F50-AB3F94DDA8B5}"/>
              </a:ext>
            </a:extLst>
          </p:cNvPr>
          <p:cNvSpPr/>
          <p:nvPr/>
        </p:nvSpPr>
        <p:spPr>
          <a:xfrm rot="10800000">
            <a:off x="590710" y="111432"/>
            <a:ext cx="2031467" cy="1152605"/>
          </a:xfrm>
          <a:prstGeom prst="round2Same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03433"/>
            <a:endParaRPr lang="en-US" sz="1588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703207-68B0-8D35-3A29-EBDDC13DE31D}"/>
              </a:ext>
            </a:extLst>
          </p:cNvPr>
          <p:cNvSpPr txBox="1"/>
          <p:nvPr/>
        </p:nvSpPr>
        <p:spPr>
          <a:xfrm>
            <a:off x="389005" y="2484066"/>
            <a:ext cx="2808407" cy="14630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03433">
              <a:lnSpc>
                <a:spcPct val="107000"/>
              </a:lnSpc>
              <a:spcAft>
                <a:spcPts val="706"/>
              </a:spcAft>
            </a:pPr>
            <a:r>
              <a:rPr lang="en-US" sz="2118" b="1" dirty="0">
                <a:solidFill>
                  <a:srgbClr val="51878C"/>
                </a:solidFill>
                <a:latin typeface="Georgia" panose="02040502050405020303" pitchFamily="18" charset="0"/>
                <a:ea typeface="Calibri" panose="020F0502020204030204" pitchFamily="34" charset="0"/>
                <a:cs typeface="Helvetica-Bold" pitchFamily="2" charset="0"/>
              </a:rPr>
              <a:t>Shop for the latest Fitbit &amp; Garmin devices at great low rates!</a:t>
            </a:r>
            <a:endParaRPr lang="en-US" sz="2118" dirty="0">
              <a:solidFill>
                <a:srgbClr val="212121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3DA69B6-E1A3-B2A6-9A50-60A09D761E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005" y="1704993"/>
            <a:ext cx="1770529" cy="6275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B73E6CB-75F5-9764-618D-BF7D0D6FB1A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770360" y="1459043"/>
            <a:ext cx="1885315" cy="188531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D8EF5D-1FE0-4268-93C0-5F459718472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610826" y="1952709"/>
            <a:ext cx="3112033" cy="311203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40E4EC1-84EC-1CEE-578D-5019523FB62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2787776" y="393806"/>
            <a:ext cx="2090259" cy="209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AC2E42-117C-CB25-D1B9-3546857F8D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737" y="7526798"/>
            <a:ext cx="2034615" cy="80458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7A4A13-3DFC-B465-24E3-559B639651E6}"/>
              </a:ext>
            </a:extLst>
          </p:cNvPr>
          <p:cNvSpPr txBox="1"/>
          <p:nvPr/>
        </p:nvSpPr>
        <p:spPr>
          <a:xfrm>
            <a:off x="359836" y="8399929"/>
            <a:ext cx="4855881" cy="2382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-50429" defTabSz="403433">
              <a:lnSpc>
                <a:spcPct val="107000"/>
              </a:lnSpc>
              <a:spcAft>
                <a:spcPts val="706"/>
              </a:spcAft>
            </a:pPr>
            <a:r>
              <a:rPr lang="en-US" sz="927" dirty="0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Questions?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11"/>
              </a:rPr>
              <a:t>support@motionconnected.com </a:t>
            </a:r>
            <a:r>
              <a:rPr lang="en-US" sz="927">
                <a:solidFill>
                  <a:srgbClr val="80808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| 920.593.8868</a:t>
            </a:r>
            <a:endParaRPr lang="en-US" sz="1235" dirty="0">
              <a:solidFill>
                <a:srgbClr val="21212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304A0-32E9-D6A5-8A32-2F03E8944D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5858" y="7363564"/>
            <a:ext cx="1049004" cy="103636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FD9E95-5F41-D198-E2A2-58F68F4491B7}"/>
              </a:ext>
            </a:extLst>
          </p:cNvPr>
          <p:cNvSpPr txBox="1"/>
          <p:nvPr/>
        </p:nvSpPr>
        <p:spPr>
          <a:xfrm>
            <a:off x="654582" y="447141"/>
            <a:ext cx="1890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ighlight>
                  <a:srgbClr val="FFFF00"/>
                </a:highlight>
              </a:rPr>
              <a:t>Client Logo Here</a:t>
            </a:r>
          </a:p>
        </p:txBody>
      </p:sp>
    </p:spTree>
    <p:extLst>
      <p:ext uri="{BB962C8B-B14F-4D97-AF65-F5344CB8AC3E}">
        <p14:creationId xmlns:p14="http://schemas.microsoft.com/office/powerpoint/2010/main" val="379518082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2018 Theme">
      <a:dk1>
        <a:srgbClr val="212121"/>
      </a:dk1>
      <a:lt1>
        <a:srgbClr val="FFFFFF"/>
      </a:lt1>
      <a:dk2>
        <a:srgbClr val="074849"/>
      </a:dk2>
      <a:lt2>
        <a:srgbClr val="ABC9CB"/>
      </a:lt2>
      <a:accent1>
        <a:srgbClr val="539097"/>
      </a:accent1>
      <a:accent2>
        <a:srgbClr val="6BA538"/>
      </a:accent2>
      <a:accent3>
        <a:srgbClr val="A5A5A5"/>
      </a:accent3>
      <a:accent4>
        <a:srgbClr val="A62175"/>
      </a:accent4>
      <a:accent5>
        <a:srgbClr val="5CA2A5"/>
      </a:accent5>
      <a:accent6>
        <a:srgbClr val="51878C"/>
      </a:accent6>
      <a:hlink>
        <a:srgbClr val="549097"/>
      </a:hlink>
      <a:folHlink>
        <a:srgbClr val="074849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B980BFF797C8A43A29EDC5A666CCEBB" ma:contentTypeVersion="18" ma:contentTypeDescription="Create a new document." ma:contentTypeScope="" ma:versionID="c6672b3205b61a556431eb4d93de90fe">
  <xsd:schema xmlns:xsd="http://www.w3.org/2001/XMLSchema" xmlns:xs="http://www.w3.org/2001/XMLSchema" xmlns:p="http://schemas.microsoft.com/office/2006/metadata/properties" xmlns:ns2="df5f1c64-a2d3-4332-9f8d-c8619b2cba23" xmlns:ns3="0a71efb1-5250-41f9-9a5a-0cbae10a56dd" targetNamespace="http://schemas.microsoft.com/office/2006/metadata/properties" ma:root="true" ma:fieldsID="944809128d24bc02b8db4afc9074067b" ns2:_="" ns3:_="">
    <xsd:import namespace="df5f1c64-a2d3-4332-9f8d-c8619b2cba23"/>
    <xsd:import namespace="0a71efb1-5250-41f9-9a5a-0cbae10a56dd"/>
    <xsd:element name="properties">
      <xsd:complexType>
        <xsd:sequence>
          <xsd:element name="documentManagement">
            <xsd:complexType>
              <xsd:all>
                <xsd:element ref="ns2:test" minOccurs="0"/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5f1c64-a2d3-4332-9f8d-c8619b2cba23" elementFormDefault="qualified">
    <xsd:import namespace="http://schemas.microsoft.com/office/2006/documentManagement/types"/>
    <xsd:import namespace="http://schemas.microsoft.com/office/infopath/2007/PartnerControls"/>
    <xsd:element name="test" ma:index="2" nillable="true" ma:displayName="test" ma:format="DateTime" ma:internalName="test" ma:readOnly="false">
      <xsd:simpleType>
        <xsd:restriction base="dms:DateTime"/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2" nillable="true" ma:displayName="Tags" ma:hidden="true" ma:internalName="MediaServiceAutoTags" ma:readOnly="true">
      <xsd:simpleType>
        <xsd:restriction base="dms:Text"/>
      </xsd:simpleType>
    </xsd:element>
    <xsd:element name="MediaServiceOCR" ma:index="13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38fdedc-b272-477a-bf77-2e9ca0abd3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71efb1-5250-41f9-9a5a-0cbae10a56dd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4" nillable="true" ma:displayName="Taxonomy Catch All Column" ma:hidden="true" ma:list="{48a27664-d785-459c-ac4e-4a0a4e033b04}" ma:internalName="TaxCatchAll" ma:readOnly="false" ma:showField="CatchAllData" ma:web="0a71efb1-5250-41f9-9a5a-0cbae10a56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67FD265-89B1-476B-8675-BC9F28EFD4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A36444B-59FB-4254-AAFD-105ED0B8995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f5f1c64-a2d3-4332-9f8d-c8619b2cba23"/>
    <ds:schemaRef ds:uri="0a71efb1-5250-41f9-9a5a-0cbae10a56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8</TotalTime>
  <Words>154</Words>
  <Application>Microsoft Office PowerPoint</Application>
  <PresentationFormat>Letter Paper (8.5x11 in)</PresentationFormat>
  <Paragraphs>11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Calibri Light</vt:lpstr>
      <vt:lpstr>Georgia</vt:lpstr>
      <vt:lpstr>Palatino Linotype</vt:lpstr>
      <vt:lpstr>Times New Roman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Troup</dc:creator>
  <cp:lastModifiedBy>Simpson, Lindsay</cp:lastModifiedBy>
  <cp:revision>1</cp:revision>
  <dcterms:created xsi:type="dcterms:W3CDTF">2023-05-31T18:55:03Z</dcterms:created>
  <dcterms:modified xsi:type="dcterms:W3CDTF">2023-06-29T17:15:42Z</dcterms:modified>
</cp:coreProperties>
</file>