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B7A0A-74C8-4022-95DD-E51C151519D8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92A9-FC23-40EF-8E21-2A3553B4D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68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B7A0A-74C8-4022-95DD-E51C151519D8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92A9-FC23-40EF-8E21-2A3553B4D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21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B7A0A-74C8-4022-95DD-E51C151519D8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92A9-FC23-40EF-8E21-2A3553B4D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05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B7A0A-74C8-4022-95DD-E51C151519D8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92A9-FC23-40EF-8E21-2A3553B4D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63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B7A0A-74C8-4022-95DD-E51C151519D8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92A9-FC23-40EF-8E21-2A3553B4D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6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B7A0A-74C8-4022-95DD-E51C151519D8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92A9-FC23-40EF-8E21-2A3553B4D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44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B7A0A-74C8-4022-95DD-E51C151519D8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92A9-FC23-40EF-8E21-2A3553B4D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2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B7A0A-74C8-4022-95DD-E51C151519D8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92A9-FC23-40EF-8E21-2A3553B4D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749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B7A0A-74C8-4022-95DD-E51C151519D8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92A9-FC23-40EF-8E21-2A3553B4D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06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B7A0A-74C8-4022-95DD-E51C151519D8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92A9-FC23-40EF-8E21-2A3553B4D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14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B7A0A-74C8-4022-95DD-E51C151519D8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92A9-FC23-40EF-8E21-2A3553B4D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B7A0A-74C8-4022-95DD-E51C151519D8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92A9-FC23-40EF-8E21-2A3553B4D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15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2367" y="1981200"/>
            <a:ext cx="7772400" cy="1470025"/>
          </a:xfrm>
        </p:spPr>
        <p:txBody>
          <a:bodyPr/>
          <a:lstStyle/>
          <a:p>
            <a:r>
              <a:rPr lang="en-US" dirty="0"/>
              <a:t>EAP Orientation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800600"/>
            <a:ext cx="6400800" cy="1752600"/>
          </a:xfrm>
        </p:spPr>
        <p:txBody>
          <a:bodyPr/>
          <a:lstStyle/>
          <a:p>
            <a:r>
              <a:rPr lang="en-US" dirty="0"/>
              <a:t>Overview of Services Provided</a:t>
            </a:r>
          </a:p>
        </p:txBody>
      </p:sp>
      <p:pic>
        <p:nvPicPr>
          <p:cNvPr id="1026" name="Picture 2" descr="hea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30" y="304800"/>
            <a:ext cx="715327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154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241491"/>
              </p:ext>
            </p:extLst>
          </p:nvPr>
        </p:nvGraphicFramePr>
        <p:xfrm>
          <a:off x="838200" y="411163"/>
          <a:ext cx="7010399" cy="603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Acrobat Document" r:id="rId3" imgW="4663359" imgH="6035040" progId="AcroExch.Document.DC">
                  <p:embed/>
                </p:oleObj>
              </mc:Choice>
              <mc:Fallback>
                <p:oleObj name="Acrobat Document" r:id="rId3" imgW="4663359" imgH="603504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411163"/>
                        <a:ext cx="7010399" cy="603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7296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0"/>
            <a:ext cx="647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11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558583"/>
              </p:ext>
            </p:extLst>
          </p:nvPr>
        </p:nvGraphicFramePr>
        <p:xfrm>
          <a:off x="1371600" y="411163"/>
          <a:ext cx="6019799" cy="603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Acrobat Document" r:id="rId3" imgW="4663359" imgH="6035040" progId="AcroExch.Document.DC">
                  <p:embed/>
                </p:oleObj>
              </mc:Choice>
              <mc:Fallback>
                <p:oleObj name="Acrobat Document" r:id="rId3" imgW="4663359" imgH="603504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1600" y="411163"/>
                        <a:ext cx="6019799" cy="603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5475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066800"/>
            <a:ext cx="7315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/>
              <a:t>OTHER RESOURCES</a:t>
            </a:r>
            <a:endParaRPr lang="en-US" sz="3200" b="1" dirty="0"/>
          </a:p>
          <a:p>
            <a:pPr algn="ctr"/>
            <a:endParaRPr lang="en-US" sz="3200" b="1" dirty="0"/>
          </a:p>
          <a:p>
            <a:pPr algn="ctr"/>
            <a:r>
              <a:rPr lang="en-US" sz="2400" b="1" dirty="0"/>
              <a:t>Health &amp; Wellness Solutions</a:t>
            </a:r>
          </a:p>
          <a:p>
            <a:pPr algn="ctr"/>
            <a:r>
              <a:rPr lang="en-US" sz="2400" b="1" dirty="0"/>
              <a:t>Member Center</a:t>
            </a:r>
          </a:p>
          <a:p>
            <a:pPr algn="ctr"/>
            <a:r>
              <a:rPr lang="en-US" sz="2400" b="1" dirty="0"/>
              <a:t>Performance Management &amp; Referrals</a:t>
            </a:r>
          </a:p>
          <a:p>
            <a:pPr algn="ctr"/>
            <a:r>
              <a:rPr lang="en-US" sz="2400" b="1" dirty="0"/>
              <a:t>The </a:t>
            </a:r>
            <a:r>
              <a:rPr lang="en-US" sz="2400" b="1" dirty="0" err="1"/>
              <a:t>Wellpost</a:t>
            </a:r>
            <a:endParaRPr lang="en-US" sz="2400" b="1" dirty="0"/>
          </a:p>
          <a:p>
            <a:pPr algn="ctr"/>
            <a:r>
              <a:rPr lang="en-US" sz="2400" b="1" dirty="0"/>
              <a:t>Savings Center</a:t>
            </a:r>
          </a:p>
          <a:p>
            <a:pPr algn="ctr"/>
            <a:r>
              <a:rPr lang="en-US" sz="2400" b="1" dirty="0"/>
              <a:t>EAP </a:t>
            </a:r>
            <a:r>
              <a:rPr lang="en-US" sz="2400" b="1" dirty="0" err="1"/>
              <a:t>Skillbuilders</a:t>
            </a:r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800-647-9151</a:t>
            </a:r>
          </a:p>
          <a:p>
            <a:pPr algn="ctr"/>
            <a:r>
              <a:rPr lang="en-US" sz="2400" b="1" dirty="0"/>
              <a:t>Unicare.com/</a:t>
            </a:r>
            <a:r>
              <a:rPr lang="en-US" sz="2400" b="1" dirty="0" err="1"/>
              <a:t>youreap</a:t>
            </a:r>
            <a:endParaRPr lang="en-US" sz="2400" b="1" dirty="0"/>
          </a:p>
          <a:p>
            <a:pPr algn="ctr"/>
            <a:r>
              <a:rPr lang="en-US" sz="2400" b="1" dirty="0"/>
              <a:t>Login: SMCS</a:t>
            </a:r>
          </a:p>
          <a:p>
            <a:pPr algn="ctr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89809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044713"/>
              </p:ext>
            </p:extLst>
          </p:nvPr>
        </p:nvGraphicFramePr>
        <p:xfrm>
          <a:off x="609600" y="228600"/>
          <a:ext cx="7924800" cy="603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Acrobat Document" r:id="rId3" imgW="4663359" imgH="6035040" progId="AcroExch.Document.DC">
                  <p:embed/>
                </p:oleObj>
              </mc:Choice>
              <mc:Fallback>
                <p:oleObj name="Acrobat Document" r:id="rId3" imgW="4663359" imgH="603504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228600"/>
                        <a:ext cx="7924800" cy="603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088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522217"/>
              </p:ext>
            </p:extLst>
          </p:nvPr>
        </p:nvGraphicFramePr>
        <p:xfrm>
          <a:off x="1219201" y="411163"/>
          <a:ext cx="7086600" cy="603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Acrobat Document" r:id="rId3" imgW="4663359" imgH="6035040" progId="AcroExch.Document.DC">
                  <p:embed/>
                </p:oleObj>
              </mc:Choice>
              <mc:Fallback>
                <p:oleObj name="Acrobat Document" r:id="rId3" imgW="4663359" imgH="603504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1" y="411163"/>
                        <a:ext cx="7086600" cy="603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4912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2556831"/>
              </p:ext>
            </p:extLst>
          </p:nvPr>
        </p:nvGraphicFramePr>
        <p:xfrm>
          <a:off x="1600200" y="457200"/>
          <a:ext cx="6172200" cy="603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Acrobat Document" r:id="rId3" imgW="4663359" imgH="6035040" progId="AcroExch.Document.DC">
                  <p:embed/>
                </p:oleObj>
              </mc:Choice>
              <mc:Fallback>
                <p:oleObj name="Acrobat Document" r:id="rId3" imgW="4663359" imgH="603504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0200" y="457200"/>
                        <a:ext cx="6172200" cy="603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7089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009314"/>
              </p:ext>
            </p:extLst>
          </p:nvPr>
        </p:nvGraphicFramePr>
        <p:xfrm>
          <a:off x="1066800" y="381000"/>
          <a:ext cx="6934200" cy="603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Acrobat Document" r:id="rId3" imgW="4663359" imgH="6035040" progId="AcroExch.Document.DC">
                  <p:embed/>
                </p:oleObj>
              </mc:Choice>
              <mc:Fallback>
                <p:oleObj name="Acrobat Document" r:id="rId3" imgW="4663359" imgH="603504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6800" y="381000"/>
                        <a:ext cx="6934200" cy="603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5888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904590"/>
              </p:ext>
            </p:extLst>
          </p:nvPr>
        </p:nvGraphicFramePr>
        <p:xfrm>
          <a:off x="1143000" y="411163"/>
          <a:ext cx="6553199" cy="603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Acrobat Document" r:id="rId3" imgW="4663359" imgH="6035040" progId="AcroExch.Document.DC">
                  <p:embed/>
                </p:oleObj>
              </mc:Choice>
              <mc:Fallback>
                <p:oleObj name="Acrobat Document" r:id="rId3" imgW="4663359" imgH="603504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411163"/>
                        <a:ext cx="6553199" cy="603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3622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719132"/>
              </p:ext>
            </p:extLst>
          </p:nvPr>
        </p:nvGraphicFramePr>
        <p:xfrm>
          <a:off x="1066800" y="411163"/>
          <a:ext cx="7010399" cy="603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Acrobat Document" r:id="rId3" imgW="4663359" imgH="6035040" progId="AcroExch.Document.DC">
                  <p:embed/>
                </p:oleObj>
              </mc:Choice>
              <mc:Fallback>
                <p:oleObj name="Acrobat Document" r:id="rId3" imgW="4663359" imgH="603504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6800" y="411163"/>
                        <a:ext cx="7010399" cy="603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456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2895901"/>
              </p:ext>
            </p:extLst>
          </p:nvPr>
        </p:nvGraphicFramePr>
        <p:xfrm>
          <a:off x="1752600" y="228600"/>
          <a:ext cx="6019800" cy="603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Acrobat Document" r:id="rId3" imgW="4663359" imgH="6035040" progId="AcroExch.Document.DC">
                  <p:embed/>
                </p:oleObj>
              </mc:Choice>
              <mc:Fallback>
                <p:oleObj name="Acrobat Document" r:id="rId3" imgW="4663359" imgH="603504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2600" y="228600"/>
                        <a:ext cx="6019800" cy="603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4616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151293"/>
              </p:ext>
            </p:extLst>
          </p:nvPr>
        </p:nvGraphicFramePr>
        <p:xfrm>
          <a:off x="1371600" y="411163"/>
          <a:ext cx="6324599" cy="603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Acrobat Document" r:id="rId3" imgW="4663359" imgH="6035040" progId="AcroExch.Document.DC">
                  <p:embed/>
                </p:oleObj>
              </mc:Choice>
              <mc:Fallback>
                <p:oleObj name="Acrobat Document" r:id="rId3" imgW="4663359" imgH="603504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1600" y="411163"/>
                        <a:ext cx="6324599" cy="603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6786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33</Words>
  <Application>Microsoft Office PowerPoint</Application>
  <PresentationFormat>On-screen Show (4:3)</PresentationFormat>
  <Paragraphs>15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Office Theme</vt:lpstr>
      <vt:lpstr>Acrobat Document</vt:lpstr>
      <vt:lpstr>EAP Orientation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EAP Orientation</dc:title>
  <dc:creator>Janet Lyle</dc:creator>
  <cp:lastModifiedBy>Colleen Joyce</cp:lastModifiedBy>
  <cp:revision>2</cp:revision>
  <dcterms:created xsi:type="dcterms:W3CDTF">2016-10-05T15:48:13Z</dcterms:created>
  <dcterms:modified xsi:type="dcterms:W3CDTF">2019-03-25T16:05:34Z</dcterms:modified>
</cp:coreProperties>
</file>