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9" r:id="rId5"/>
    <p:sldId id="265" r:id="rId6"/>
    <p:sldId id="270" r:id="rId7"/>
    <p:sldId id="274" r:id="rId8"/>
    <p:sldId id="551" r:id="rId9"/>
    <p:sldId id="263" r:id="rId10"/>
    <p:sldId id="264" r:id="rId11"/>
    <p:sldId id="555" r:id="rId12"/>
    <p:sldId id="273" r:id="rId13"/>
    <p:sldId id="272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E5B"/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19753-E3CA-4102-BDB5-B74C61FB9676}" v="178" dt="2021-10-31T19:40:05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9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y, Jackie" userId="fb866ddd-9b79-4119-a360-2e1df358594b" providerId="ADAL" clId="{5D319753-E3CA-4102-BDB5-B74C61FB9676}"/>
    <pc:docChg chg="undo custSel addSld delSld modSld sldOrd">
      <pc:chgData name="Brady, Jackie" userId="fb866ddd-9b79-4119-a360-2e1df358594b" providerId="ADAL" clId="{5D319753-E3CA-4102-BDB5-B74C61FB9676}" dt="2021-10-31T20:17:41.937" v="1888" actId="20577"/>
      <pc:docMkLst>
        <pc:docMk/>
      </pc:docMkLst>
      <pc:sldChg chg="modSp mod">
        <pc:chgData name="Brady, Jackie" userId="fb866ddd-9b79-4119-a360-2e1df358594b" providerId="ADAL" clId="{5D319753-E3CA-4102-BDB5-B74C61FB9676}" dt="2021-10-31T14:56:56.524" v="5" actId="20577"/>
        <pc:sldMkLst>
          <pc:docMk/>
          <pc:sldMk cId="4202669360" sldId="259"/>
        </pc:sldMkLst>
        <pc:spChg chg="mod">
          <ac:chgData name="Brady, Jackie" userId="fb866ddd-9b79-4119-a360-2e1df358594b" providerId="ADAL" clId="{5D319753-E3CA-4102-BDB5-B74C61FB9676}" dt="2021-10-31T14:56:56.524" v="5" actId="20577"/>
          <ac:spMkLst>
            <pc:docMk/>
            <pc:sldMk cId="4202669360" sldId="259"/>
            <ac:spMk id="2" creationId="{00000000-0000-0000-0000-000000000000}"/>
          </ac:spMkLst>
        </pc:spChg>
      </pc:sldChg>
      <pc:sldChg chg="modSp del mod">
        <pc:chgData name="Brady, Jackie" userId="fb866ddd-9b79-4119-a360-2e1df358594b" providerId="ADAL" clId="{5D319753-E3CA-4102-BDB5-B74C61FB9676}" dt="2021-10-31T15:55:41.089" v="405" actId="2696"/>
        <pc:sldMkLst>
          <pc:docMk/>
          <pc:sldMk cId="3988503963" sldId="261"/>
        </pc:sldMkLst>
        <pc:spChg chg="mod">
          <ac:chgData name="Brady, Jackie" userId="fb866ddd-9b79-4119-a360-2e1df358594b" providerId="ADAL" clId="{5D319753-E3CA-4102-BDB5-B74C61FB9676}" dt="2021-10-31T15:50:45.602" v="259" actId="20577"/>
          <ac:spMkLst>
            <pc:docMk/>
            <pc:sldMk cId="3988503963" sldId="261"/>
            <ac:spMk id="2" creationId="{74D82B59-E270-4A57-AD7A-4BEC292F6900}"/>
          </ac:spMkLst>
        </pc:spChg>
        <pc:spChg chg="mod">
          <ac:chgData name="Brady, Jackie" userId="fb866ddd-9b79-4119-a360-2e1df358594b" providerId="ADAL" clId="{5D319753-E3CA-4102-BDB5-B74C61FB9676}" dt="2021-10-31T15:50:55.117" v="264" actId="13926"/>
          <ac:spMkLst>
            <pc:docMk/>
            <pc:sldMk cId="3988503963" sldId="261"/>
            <ac:spMk id="3" creationId="{FF80D772-64A9-49D0-8B07-A62AE3365CAC}"/>
          </ac:spMkLst>
        </pc:spChg>
      </pc:sldChg>
      <pc:sldChg chg="del">
        <pc:chgData name="Brady, Jackie" userId="fb866ddd-9b79-4119-a360-2e1df358594b" providerId="ADAL" clId="{5D319753-E3CA-4102-BDB5-B74C61FB9676}" dt="2021-10-31T16:03:54.944" v="432" actId="2696"/>
        <pc:sldMkLst>
          <pc:docMk/>
          <pc:sldMk cId="948695278" sldId="262"/>
        </pc:sldMkLst>
      </pc:sldChg>
      <pc:sldChg chg="del">
        <pc:chgData name="Brady, Jackie" userId="fb866ddd-9b79-4119-a360-2e1df358594b" providerId="ADAL" clId="{5D319753-E3CA-4102-BDB5-B74C61FB9676}" dt="2021-10-31T14:59:43.527" v="140" actId="2696"/>
        <pc:sldMkLst>
          <pc:docMk/>
          <pc:sldMk cId="549133677" sldId="266"/>
        </pc:sldMkLst>
      </pc:sldChg>
      <pc:sldChg chg="addSp delSp modSp del mod">
        <pc:chgData name="Brady, Jackie" userId="fb866ddd-9b79-4119-a360-2e1df358594b" providerId="ADAL" clId="{5D319753-E3CA-4102-BDB5-B74C61FB9676}" dt="2021-10-31T15:11:43.855" v="195" actId="2696"/>
        <pc:sldMkLst>
          <pc:docMk/>
          <pc:sldMk cId="3606462675" sldId="268"/>
        </pc:sldMkLst>
        <pc:spChg chg="mod">
          <ac:chgData name="Brady, Jackie" userId="fb866ddd-9b79-4119-a360-2e1df358594b" providerId="ADAL" clId="{5D319753-E3CA-4102-BDB5-B74C61FB9676}" dt="2021-10-31T15:06:36.618" v="143" actId="26606"/>
          <ac:spMkLst>
            <pc:docMk/>
            <pc:sldMk cId="3606462675" sldId="268"/>
            <ac:spMk id="2" creationId="{E104EA4F-69B0-4B65-8E51-5C76D15F3D9C}"/>
          </ac:spMkLst>
        </pc:spChg>
        <pc:picChg chg="add mod">
          <ac:chgData name="Brady, Jackie" userId="fb866ddd-9b79-4119-a360-2e1df358594b" providerId="ADAL" clId="{5D319753-E3CA-4102-BDB5-B74C61FB9676}" dt="2021-10-31T15:06:36.618" v="143" actId="26606"/>
          <ac:picMkLst>
            <pc:docMk/>
            <pc:sldMk cId="3606462675" sldId="268"/>
            <ac:picMk id="5" creationId="{5257B991-7A8F-401A-8CEC-3D4439420AE0}"/>
          </ac:picMkLst>
        </pc:picChg>
        <pc:picChg chg="del">
          <ac:chgData name="Brady, Jackie" userId="fb866ddd-9b79-4119-a360-2e1df358594b" providerId="ADAL" clId="{5D319753-E3CA-4102-BDB5-B74C61FB9676}" dt="2021-10-31T15:06:25.962" v="141" actId="478"/>
          <ac:picMkLst>
            <pc:docMk/>
            <pc:sldMk cId="3606462675" sldId="268"/>
            <ac:picMk id="7" creationId="{E672384F-B579-4632-93C6-B25819F9199C}"/>
          </ac:picMkLst>
        </pc:picChg>
      </pc:sldChg>
      <pc:sldChg chg="addSp modSp mod">
        <pc:chgData name="Brady, Jackie" userId="fb866ddd-9b79-4119-a360-2e1df358594b" providerId="ADAL" clId="{5D319753-E3CA-4102-BDB5-B74C61FB9676}" dt="2021-10-31T20:12:13.193" v="1884" actId="20577"/>
        <pc:sldMkLst>
          <pc:docMk/>
          <pc:sldMk cId="2341448239" sldId="269"/>
        </pc:sldMkLst>
        <pc:spChg chg="mod">
          <ac:chgData name="Brady, Jackie" userId="fb866ddd-9b79-4119-a360-2e1df358594b" providerId="ADAL" clId="{5D319753-E3CA-4102-BDB5-B74C61FB9676}" dt="2021-10-31T19:38:10.760" v="1871" actId="1076"/>
          <ac:spMkLst>
            <pc:docMk/>
            <pc:sldMk cId="2341448239" sldId="269"/>
            <ac:spMk id="2" creationId="{E104EA4F-69B0-4B65-8E51-5C76D15F3D9C}"/>
          </ac:spMkLst>
        </pc:spChg>
        <pc:spChg chg="add mod">
          <ac:chgData name="Brady, Jackie" userId="fb866ddd-9b79-4119-a360-2e1df358594b" providerId="ADAL" clId="{5D319753-E3CA-4102-BDB5-B74C61FB9676}" dt="2021-10-31T20:12:13.193" v="1884" actId="20577"/>
          <ac:spMkLst>
            <pc:docMk/>
            <pc:sldMk cId="2341448239" sldId="269"/>
            <ac:spMk id="4" creationId="{2A9FB19B-1184-4FA5-B1FD-7D4A32817950}"/>
          </ac:spMkLst>
        </pc:spChg>
        <pc:spChg chg="mod">
          <ac:chgData name="Brady, Jackie" userId="fb866ddd-9b79-4119-a360-2e1df358594b" providerId="ADAL" clId="{5D319753-E3CA-4102-BDB5-B74C61FB9676}" dt="2021-10-31T18:26:36.940" v="990" actId="20577"/>
          <ac:spMkLst>
            <pc:docMk/>
            <pc:sldMk cId="2341448239" sldId="269"/>
            <ac:spMk id="8" creationId="{C9924D5C-1FD2-4D77-8B94-D78D3541699E}"/>
          </ac:spMkLst>
        </pc:spChg>
        <pc:spChg chg="add mod">
          <ac:chgData name="Brady, Jackie" userId="fb866ddd-9b79-4119-a360-2e1df358594b" providerId="ADAL" clId="{5D319753-E3CA-4102-BDB5-B74C61FB9676}" dt="2021-10-31T19:37:57.073" v="1869" actId="1076"/>
          <ac:spMkLst>
            <pc:docMk/>
            <pc:sldMk cId="2341448239" sldId="269"/>
            <ac:spMk id="9" creationId="{B29EC576-BF82-48FF-BA7B-81514DFDA379}"/>
          </ac:spMkLst>
        </pc:spChg>
        <pc:picChg chg="add mod">
          <ac:chgData name="Brady, Jackie" userId="fb866ddd-9b79-4119-a360-2e1df358594b" providerId="ADAL" clId="{5D319753-E3CA-4102-BDB5-B74C61FB9676}" dt="2021-10-31T15:47:22.005" v="238" actId="1076"/>
          <ac:picMkLst>
            <pc:docMk/>
            <pc:sldMk cId="2341448239" sldId="269"/>
            <ac:picMk id="1026" creationId="{1DBCFC3B-8B73-4B77-8166-07C2F7693D48}"/>
          </ac:picMkLst>
        </pc:picChg>
      </pc:sldChg>
      <pc:sldChg chg="addSp delSp modSp mod">
        <pc:chgData name="Brady, Jackie" userId="fb866ddd-9b79-4119-a360-2e1df358594b" providerId="ADAL" clId="{5D319753-E3CA-4102-BDB5-B74C61FB9676}" dt="2021-10-31T18:12:44.775" v="452" actId="20577"/>
        <pc:sldMkLst>
          <pc:docMk/>
          <pc:sldMk cId="478888958" sldId="270"/>
        </pc:sldMkLst>
        <pc:spChg chg="mod">
          <ac:chgData name="Brady, Jackie" userId="fb866ddd-9b79-4119-a360-2e1df358594b" providerId="ADAL" clId="{5D319753-E3CA-4102-BDB5-B74C61FB9676}" dt="2021-10-31T14:59:18.072" v="137" actId="26606"/>
          <ac:spMkLst>
            <pc:docMk/>
            <pc:sldMk cId="478888958" sldId="270"/>
            <ac:spMk id="2" creationId="{74D82B59-E270-4A57-AD7A-4BEC292F6900}"/>
          </ac:spMkLst>
        </pc:spChg>
        <pc:spChg chg="add del mod">
          <ac:chgData name="Brady, Jackie" userId="fb866ddd-9b79-4119-a360-2e1df358594b" providerId="ADAL" clId="{5D319753-E3CA-4102-BDB5-B74C61FB9676}" dt="2021-10-31T14:59:18.072" v="137" actId="26606"/>
          <ac:spMkLst>
            <pc:docMk/>
            <pc:sldMk cId="478888958" sldId="270"/>
            <ac:spMk id="3" creationId="{5CFD57DC-46AC-4E31-928B-0652BA8DB3E1}"/>
          </ac:spMkLst>
        </pc:spChg>
        <pc:spChg chg="del">
          <ac:chgData name="Brady, Jackie" userId="fb866ddd-9b79-4119-a360-2e1df358594b" providerId="ADAL" clId="{5D319753-E3CA-4102-BDB5-B74C61FB9676}" dt="2021-10-31T14:57:46.415" v="27" actId="478"/>
          <ac:spMkLst>
            <pc:docMk/>
            <pc:sldMk cId="478888958" sldId="270"/>
            <ac:spMk id="7" creationId="{B137B2FC-25E0-45D3-AE75-5E8F3A845CA2}"/>
          </ac:spMkLst>
        </pc:spChg>
        <pc:spChg chg="del">
          <ac:chgData name="Brady, Jackie" userId="fb866ddd-9b79-4119-a360-2e1df358594b" providerId="ADAL" clId="{5D319753-E3CA-4102-BDB5-B74C61FB9676}" dt="2021-10-31T14:58:51.484" v="136" actId="478"/>
          <ac:spMkLst>
            <pc:docMk/>
            <pc:sldMk cId="478888958" sldId="270"/>
            <ac:spMk id="10" creationId="{FE087A75-F7C2-462A-9BFF-15B3973F8B3C}"/>
          </ac:spMkLst>
        </pc:spChg>
        <pc:graphicFrameChg chg="add mod">
          <ac:chgData name="Brady, Jackie" userId="fb866ddd-9b79-4119-a360-2e1df358594b" providerId="ADAL" clId="{5D319753-E3CA-4102-BDB5-B74C61FB9676}" dt="2021-10-31T18:12:44.775" v="452" actId="20577"/>
          <ac:graphicFrameMkLst>
            <pc:docMk/>
            <pc:sldMk cId="478888958" sldId="270"/>
            <ac:graphicFrameMk id="5" creationId="{BA285CD5-0180-412F-A1C9-592D27B9CFB8}"/>
          </ac:graphicFrameMkLst>
        </pc:graphicFrameChg>
        <pc:picChg chg="del">
          <ac:chgData name="Brady, Jackie" userId="fb866ddd-9b79-4119-a360-2e1df358594b" providerId="ADAL" clId="{5D319753-E3CA-4102-BDB5-B74C61FB9676}" dt="2021-10-31T14:57:38.512" v="26" actId="478"/>
          <ac:picMkLst>
            <pc:docMk/>
            <pc:sldMk cId="478888958" sldId="270"/>
            <ac:picMk id="6" creationId="{FE15469A-FA07-4808-9994-719C6C1A93E3}"/>
          </ac:picMkLst>
        </pc:picChg>
      </pc:sldChg>
      <pc:sldChg chg="addSp delSp modSp mod ord">
        <pc:chgData name="Brady, Jackie" userId="fb866ddd-9b79-4119-a360-2e1df358594b" providerId="ADAL" clId="{5D319753-E3CA-4102-BDB5-B74C61FB9676}" dt="2021-10-31T15:08:02.589" v="194" actId="1076"/>
        <pc:sldMkLst>
          <pc:docMk/>
          <pc:sldMk cId="3792260130" sldId="271"/>
        </pc:sldMkLst>
        <pc:spChg chg="del">
          <ac:chgData name="Brady, Jackie" userId="fb866ddd-9b79-4119-a360-2e1df358594b" providerId="ADAL" clId="{5D319753-E3CA-4102-BDB5-B74C61FB9676}" dt="2021-10-31T15:07:19.279" v="148" actId="478"/>
          <ac:spMkLst>
            <pc:docMk/>
            <pc:sldMk cId="3792260130" sldId="271"/>
            <ac:spMk id="2" creationId="{74D82B59-E270-4A57-AD7A-4BEC292F6900}"/>
          </ac:spMkLst>
        </pc:spChg>
        <pc:spChg chg="add mod">
          <ac:chgData name="Brady, Jackie" userId="fb866ddd-9b79-4119-a360-2e1df358594b" providerId="ADAL" clId="{5D319753-E3CA-4102-BDB5-B74C61FB9676}" dt="2021-10-31T15:07:34.507" v="161" actId="20577"/>
          <ac:spMkLst>
            <pc:docMk/>
            <pc:sldMk cId="3792260130" sldId="271"/>
            <ac:spMk id="4" creationId="{5BB49116-C89E-463B-9806-F295A5D806F2}"/>
          </ac:spMkLst>
        </pc:spChg>
        <pc:spChg chg="del">
          <ac:chgData name="Brady, Jackie" userId="fb866ddd-9b79-4119-a360-2e1df358594b" providerId="ADAL" clId="{5D319753-E3CA-4102-BDB5-B74C61FB9676}" dt="2021-10-31T15:07:16.906" v="147" actId="478"/>
          <ac:spMkLst>
            <pc:docMk/>
            <pc:sldMk cId="3792260130" sldId="271"/>
            <ac:spMk id="8" creationId="{D001F6A6-2FEC-488C-BD34-3D145F732C48}"/>
          </ac:spMkLst>
        </pc:spChg>
        <pc:picChg chg="add mod">
          <ac:chgData name="Brady, Jackie" userId="fb866ddd-9b79-4119-a360-2e1df358594b" providerId="ADAL" clId="{5D319753-E3CA-4102-BDB5-B74C61FB9676}" dt="2021-10-31T15:08:02.589" v="194" actId="1076"/>
          <ac:picMkLst>
            <pc:docMk/>
            <pc:sldMk cId="3792260130" sldId="271"/>
            <ac:picMk id="7" creationId="{8E1CCFA7-E0BE-427B-A2A0-EEC5874DF076}"/>
          </ac:picMkLst>
        </pc:picChg>
        <pc:picChg chg="del">
          <ac:chgData name="Brady, Jackie" userId="fb866ddd-9b79-4119-a360-2e1df358594b" providerId="ADAL" clId="{5D319753-E3CA-4102-BDB5-B74C61FB9676}" dt="2021-10-31T15:07:20.788" v="149" actId="478"/>
          <ac:picMkLst>
            <pc:docMk/>
            <pc:sldMk cId="3792260130" sldId="271"/>
            <ac:picMk id="9" creationId="{7791D76E-9DC4-4FF8-A1C2-D1BB3AEF5465}"/>
          </ac:picMkLst>
        </pc:picChg>
      </pc:sldChg>
      <pc:sldChg chg="addSp delSp modSp add mod ord">
        <pc:chgData name="Brady, Jackie" userId="fb866ddd-9b79-4119-a360-2e1df358594b" providerId="ADAL" clId="{5D319753-E3CA-4102-BDB5-B74C61FB9676}" dt="2021-10-31T20:17:41.937" v="1888" actId="20577"/>
        <pc:sldMkLst>
          <pc:docMk/>
          <pc:sldMk cId="1362098474" sldId="272"/>
        </pc:sldMkLst>
        <pc:spChg chg="mod">
          <ac:chgData name="Brady, Jackie" userId="fb866ddd-9b79-4119-a360-2e1df358594b" providerId="ADAL" clId="{5D319753-E3CA-4102-BDB5-B74C61FB9676}" dt="2021-10-31T19:07:22.402" v="1747" actId="20577"/>
          <ac:spMkLst>
            <pc:docMk/>
            <pc:sldMk cId="1362098474" sldId="272"/>
            <ac:spMk id="2" creationId="{74D82B59-E270-4A57-AD7A-4BEC292F6900}"/>
          </ac:spMkLst>
        </pc:spChg>
        <pc:spChg chg="add mod">
          <ac:chgData name="Brady, Jackie" userId="fb866ddd-9b79-4119-a360-2e1df358594b" providerId="ADAL" clId="{5D319753-E3CA-4102-BDB5-B74C61FB9676}" dt="2021-10-31T20:17:41.937" v="1888" actId="20577"/>
          <ac:spMkLst>
            <pc:docMk/>
            <pc:sldMk cId="1362098474" sldId="272"/>
            <ac:spMk id="5" creationId="{B96B4910-02C7-4B6E-9AD7-AB7330444B99}"/>
          </ac:spMkLst>
        </pc:spChg>
        <pc:spChg chg="mod">
          <ac:chgData name="Brady, Jackie" userId="fb866ddd-9b79-4119-a360-2e1df358594b" providerId="ADAL" clId="{5D319753-E3CA-4102-BDB5-B74C61FB9676}" dt="2021-10-31T20:10:52.801" v="1876" actId="207"/>
          <ac:spMkLst>
            <pc:docMk/>
            <pc:sldMk cId="1362098474" sldId="272"/>
            <ac:spMk id="7" creationId="{B137B2FC-25E0-45D3-AE75-5E8F3A845CA2}"/>
          </ac:spMkLst>
        </pc:spChg>
        <pc:spChg chg="add mod">
          <ac:chgData name="Brady, Jackie" userId="fb866ddd-9b79-4119-a360-2e1df358594b" providerId="ADAL" clId="{5D319753-E3CA-4102-BDB5-B74C61FB9676}" dt="2021-10-31T19:36:53.280" v="1861" actId="1076"/>
          <ac:spMkLst>
            <pc:docMk/>
            <pc:sldMk cId="1362098474" sldId="272"/>
            <ac:spMk id="8" creationId="{D0B1D537-0B63-4798-87AC-03F67CC29663}"/>
          </ac:spMkLst>
        </pc:spChg>
        <pc:spChg chg="add mod">
          <ac:chgData name="Brady, Jackie" userId="fb866ddd-9b79-4119-a360-2e1df358594b" providerId="ADAL" clId="{5D319753-E3CA-4102-BDB5-B74C61FB9676}" dt="2021-10-31T19:40:10.217" v="1873" actId="1076"/>
          <ac:spMkLst>
            <pc:docMk/>
            <pc:sldMk cId="1362098474" sldId="272"/>
            <ac:spMk id="11" creationId="{5775A964-A0BB-48D0-8915-D6299B7739A0}"/>
          </ac:spMkLst>
        </pc:spChg>
        <pc:picChg chg="add mod">
          <ac:chgData name="Brady, Jackie" userId="fb866ddd-9b79-4119-a360-2e1df358594b" providerId="ADAL" clId="{5D319753-E3CA-4102-BDB5-B74C61FB9676}" dt="2021-10-31T19:37:06.168" v="1862" actId="1076"/>
          <ac:picMkLst>
            <pc:docMk/>
            <pc:sldMk cId="1362098474" sldId="272"/>
            <ac:picMk id="4" creationId="{B8ABF5B7-1FBF-4034-BA53-61C3AEB6DB13}"/>
          </ac:picMkLst>
        </pc:picChg>
        <pc:picChg chg="del">
          <ac:chgData name="Brady, Jackie" userId="fb866ddd-9b79-4119-a360-2e1df358594b" providerId="ADAL" clId="{5D319753-E3CA-4102-BDB5-B74C61FB9676}" dt="2021-10-31T19:05:59.479" v="1670" actId="478"/>
          <ac:picMkLst>
            <pc:docMk/>
            <pc:sldMk cId="1362098474" sldId="272"/>
            <ac:picMk id="6" creationId="{FE15469A-FA07-4808-9994-719C6C1A93E3}"/>
          </ac:picMkLst>
        </pc:picChg>
      </pc:sldChg>
      <pc:sldChg chg="addSp delSp modSp add mod">
        <pc:chgData name="Brady, Jackie" userId="fb866ddd-9b79-4119-a360-2e1df358594b" providerId="ADAL" clId="{5D319753-E3CA-4102-BDB5-B74C61FB9676}" dt="2021-10-31T20:17:20.955" v="1886" actId="20577"/>
        <pc:sldMkLst>
          <pc:docMk/>
          <pc:sldMk cId="4252834560" sldId="273"/>
        </pc:sldMkLst>
        <pc:spChg chg="mod">
          <ac:chgData name="Brady, Jackie" userId="fb866ddd-9b79-4119-a360-2e1df358594b" providerId="ADAL" clId="{5D319753-E3CA-4102-BDB5-B74C61FB9676}" dt="2021-10-31T20:17:20.955" v="1886" actId="20577"/>
          <ac:spMkLst>
            <pc:docMk/>
            <pc:sldMk cId="4252834560" sldId="273"/>
            <ac:spMk id="2" creationId="{74D82B59-E270-4A57-AD7A-4BEC292F6900}"/>
          </ac:spMkLst>
        </pc:spChg>
        <pc:spChg chg="add del">
          <ac:chgData name="Brady, Jackie" userId="fb866ddd-9b79-4119-a360-2e1df358594b" providerId="ADAL" clId="{5D319753-E3CA-4102-BDB5-B74C61FB9676}" dt="2021-10-31T18:29:21.088" v="1041" actId="11529"/>
          <ac:spMkLst>
            <pc:docMk/>
            <pc:sldMk cId="4252834560" sldId="273"/>
            <ac:spMk id="3" creationId="{DC0B8229-D1DA-4736-91C9-942C9D00E7BC}"/>
          </ac:spMkLst>
        </pc:spChg>
        <pc:spChg chg="add mod">
          <ac:chgData name="Brady, Jackie" userId="fb866ddd-9b79-4119-a360-2e1df358594b" providerId="ADAL" clId="{5D319753-E3CA-4102-BDB5-B74C61FB9676}" dt="2021-10-31T19:03:40.801" v="1602" actId="1076"/>
          <ac:spMkLst>
            <pc:docMk/>
            <pc:sldMk cId="4252834560" sldId="273"/>
            <ac:spMk id="4" creationId="{8F077FBE-0477-444C-AF28-7EDA4A604B46}"/>
          </ac:spMkLst>
        </pc:spChg>
        <pc:spChg chg="mod">
          <ac:chgData name="Brady, Jackie" userId="fb866ddd-9b79-4119-a360-2e1df358594b" providerId="ADAL" clId="{5D319753-E3CA-4102-BDB5-B74C61FB9676}" dt="2021-10-31T19:14:10.617" v="1809" actId="1076"/>
          <ac:spMkLst>
            <pc:docMk/>
            <pc:sldMk cId="4252834560" sldId="273"/>
            <ac:spMk id="8" creationId="{D001F6A6-2FEC-488C-BD34-3D145F732C48}"/>
          </ac:spMkLst>
        </pc:spChg>
        <pc:spChg chg="add mod">
          <ac:chgData name="Brady, Jackie" userId="fb866ddd-9b79-4119-a360-2e1df358594b" providerId="ADAL" clId="{5D319753-E3CA-4102-BDB5-B74C61FB9676}" dt="2021-10-31T19:14:25.026" v="1813" actId="122"/>
          <ac:spMkLst>
            <pc:docMk/>
            <pc:sldMk cId="4252834560" sldId="273"/>
            <ac:spMk id="11" creationId="{00711C86-3788-4925-A336-51BAA09A0577}"/>
          </ac:spMkLst>
        </pc:spChg>
        <pc:picChg chg="del">
          <ac:chgData name="Brady, Jackie" userId="fb866ddd-9b79-4119-a360-2e1df358594b" providerId="ADAL" clId="{5D319753-E3CA-4102-BDB5-B74C61FB9676}" dt="2021-10-31T18:42:57.705" v="1110" actId="478"/>
          <ac:picMkLst>
            <pc:docMk/>
            <pc:sldMk cId="4252834560" sldId="273"/>
            <ac:picMk id="9" creationId="{7791D76E-9DC4-4FF8-A1C2-D1BB3AEF5465}"/>
          </ac:picMkLst>
        </pc:picChg>
        <pc:picChg chg="add del mod">
          <ac:chgData name="Brady, Jackie" userId="fb866ddd-9b79-4119-a360-2e1df358594b" providerId="ADAL" clId="{5D319753-E3CA-4102-BDB5-B74C61FB9676}" dt="2021-10-31T18:43:26.887" v="1118" actId="478"/>
          <ac:picMkLst>
            <pc:docMk/>
            <pc:sldMk cId="4252834560" sldId="273"/>
            <ac:picMk id="2050" creationId="{F4693EE0-4F5A-4868-B696-647CDA9B06A7}"/>
          </ac:picMkLst>
        </pc:picChg>
        <pc:picChg chg="add del mod">
          <ac:chgData name="Brady, Jackie" userId="fb866ddd-9b79-4119-a360-2e1df358594b" providerId="ADAL" clId="{5D319753-E3CA-4102-BDB5-B74C61FB9676}" dt="2021-10-31T18:43:27.513" v="1119" actId="478"/>
          <ac:picMkLst>
            <pc:docMk/>
            <pc:sldMk cId="4252834560" sldId="273"/>
            <ac:picMk id="2052" creationId="{5FA4938E-FD16-4316-953E-416D7078F5AA}"/>
          </ac:picMkLst>
        </pc:picChg>
        <pc:picChg chg="add mod">
          <ac:chgData name="Brady, Jackie" userId="fb866ddd-9b79-4119-a360-2e1df358594b" providerId="ADAL" clId="{5D319753-E3CA-4102-BDB5-B74C61FB9676}" dt="2021-10-31T18:43:25.039" v="1117" actId="1076"/>
          <ac:picMkLst>
            <pc:docMk/>
            <pc:sldMk cId="4252834560" sldId="273"/>
            <ac:picMk id="2054" creationId="{D7142B80-7B65-49ED-86C7-CD0E81FFFF25}"/>
          </ac:picMkLst>
        </pc:picChg>
      </pc:sldChg>
      <pc:sldChg chg="addSp delSp modSp add mod setBg modClrScheme delDesignElem chgLayout">
        <pc:chgData name="Brady, Jackie" userId="fb866ddd-9b79-4119-a360-2e1df358594b" providerId="ADAL" clId="{5D319753-E3CA-4102-BDB5-B74C61FB9676}" dt="2021-10-31T20:10:14.352" v="1875" actId="20577"/>
        <pc:sldMkLst>
          <pc:docMk/>
          <pc:sldMk cId="2277645878" sldId="274"/>
        </pc:sldMkLst>
        <pc:spChg chg="add del mod">
          <ac:chgData name="Brady, Jackie" userId="fb866ddd-9b79-4119-a360-2e1df358594b" providerId="ADAL" clId="{5D319753-E3CA-4102-BDB5-B74C61FB9676}" dt="2021-10-31T16:02:30.773" v="426" actId="478"/>
          <ac:spMkLst>
            <pc:docMk/>
            <pc:sldMk cId="2277645878" sldId="274"/>
            <ac:spMk id="4" creationId="{8F0BAAC2-D811-4ECB-897F-E2A50FB9D163}"/>
          </ac:spMkLst>
        </pc:spChg>
        <pc:spChg chg="mod">
          <ac:chgData name="Brady, Jackie" userId="fb866ddd-9b79-4119-a360-2e1df358594b" providerId="ADAL" clId="{5D319753-E3CA-4102-BDB5-B74C61FB9676}" dt="2021-10-31T19:12:55.941" v="1793" actId="20577"/>
          <ac:spMkLst>
            <pc:docMk/>
            <pc:sldMk cId="2277645878" sldId="274"/>
            <ac:spMk id="19" creationId="{675A422A-7078-4948-ABD9-5844ED0611B3}"/>
          </ac:spMkLst>
        </pc:spChg>
        <pc:spChg chg="add del mod">
          <ac:chgData name="Brady, Jackie" userId="fb866ddd-9b79-4119-a360-2e1df358594b" providerId="ADAL" clId="{5D319753-E3CA-4102-BDB5-B74C61FB9676}" dt="2021-10-31T20:10:14.352" v="1875" actId="20577"/>
          <ac:spMkLst>
            <pc:docMk/>
            <pc:sldMk cId="2277645878" sldId="274"/>
            <ac:spMk id="22" creationId="{A00DDEE7-8167-49E6-9CC3-77622948915E}"/>
          </ac:spMkLst>
        </pc:spChg>
        <pc:spChg chg="del">
          <ac:chgData name="Brady, Jackie" userId="fb866ddd-9b79-4119-a360-2e1df358594b" providerId="ADAL" clId="{5D319753-E3CA-4102-BDB5-B74C61FB9676}" dt="2021-10-31T15:49:20.859" v="240"/>
          <ac:spMkLst>
            <pc:docMk/>
            <pc:sldMk cId="2277645878" sldId="274"/>
            <ac:spMk id="139" creationId="{39E4C68A-A4A9-48A4-9FF2-D2896B1EA01F}"/>
          </ac:spMkLst>
        </pc:spChg>
        <pc:spChg chg="del">
          <ac:chgData name="Brady, Jackie" userId="fb866ddd-9b79-4119-a360-2e1df358594b" providerId="ADAL" clId="{5D319753-E3CA-4102-BDB5-B74C61FB9676}" dt="2021-10-31T15:49:20.859" v="240"/>
          <ac:spMkLst>
            <pc:docMk/>
            <pc:sldMk cId="2277645878" sldId="274"/>
            <ac:spMk id="141" creationId="{E2B9AEA5-52CB-49A6-AF8A-33502F291B91}"/>
          </ac:spMkLst>
        </pc:spChg>
        <pc:graphicFrameChg chg="add del">
          <ac:chgData name="Brady, Jackie" userId="fb866ddd-9b79-4119-a360-2e1df358594b" providerId="ADAL" clId="{5D319753-E3CA-4102-BDB5-B74C61FB9676}" dt="2021-10-31T15:50:13.050" v="242" actId="26606"/>
          <ac:graphicFrameMkLst>
            <pc:docMk/>
            <pc:sldMk cId="2277645878" sldId="274"/>
            <ac:graphicFrameMk id="24" creationId="{B282C8BF-170F-4C9D-82F7-DDF6DFCF6DF8}"/>
          </ac:graphicFrameMkLst>
        </pc:graphicFrameChg>
        <pc:picChg chg="add mod">
          <ac:chgData name="Brady, Jackie" userId="fb866ddd-9b79-4119-a360-2e1df358594b" providerId="ADAL" clId="{5D319753-E3CA-4102-BDB5-B74C61FB9676}" dt="2021-10-31T20:10:05.545" v="1874" actId="1076"/>
          <ac:picMkLst>
            <pc:docMk/>
            <pc:sldMk cId="2277645878" sldId="274"/>
            <ac:picMk id="3" creationId="{B2DF0577-D2DD-430F-9424-9E0651375F97}"/>
          </ac:picMkLst>
        </pc:picChg>
        <pc:cxnChg chg="del">
          <ac:chgData name="Brady, Jackie" userId="fb866ddd-9b79-4119-a360-2e1df358594b" providerId="ADAL" clId="{5D319753-E3CA-4102-BDB5-B74C61FB9676}" dt="2021-10-31T15:49:20.859" v="240"/>
          <ac:cxnSpMkLst>
            <pc:docMk/>
            <pc:sldMk cId="2277645878" sldId="274"/>
            <ac:cxnSpMk id="137" creationId="{029C29B9-CB4D-43C1-81A2-0CABE34D1F43}"/>
          </ac:cxnSpMkLst>
        </pc:cxnChg>
      </pc:sldChg>
      <pc:sldChg chg="addSp delSp modSp add mod setBg delDesignElem">
        <pc:chgData name="Brady, Jackie" userId="fb866ddd-9b79-4119-a360-2e1df358594b" providerId="ADAL" clId="{5D319753-E3CA-4102-BDB5-B74C61FB9676}" dt="2021-10-31T19:34:28.225" v="1859" actId="6549"/>
        <pc:sldMkLst>
          <pc:docMk/>
          <pc:sldMk cId="2285361355" sldId="551"/>
        </pc:sldMkLst>
        <pc:spChg chg="add mod">
          <ac:chgData name="Brady, Jackie" userId="fb866ddd-9b79-4119-a360-2e1df358594b" providerId="ADAL" clId="{5D319753-E3CA-4102-BDB5-B74C61FB9676}" dt="2021-10-31T19:13:36.178" v="1794" actId="207"/>
          <ac:spMkLst>
            <pc:docMk/>
            <pc:sldMk cId="2285361355" sldId="551"/>
            <ac:spMk id="3" creationId="{35C469AE-5202-48D7-856F-531638B9C1F0}"/>
          </ac:spMkLst>
        </pc:spChg>
        <pc:spChg chg="add mod">
          <ac:chgData name="Brady, Jackie" userId="fb866ddd-9b79-4119-a360-2e1df358594b" providerId="ADAL" clId="{5D319753-E3CA-4102-BDB5-B74C61FB9676}" dt="2021-10-31T18:23:45.760" v="870" actId="14100"/>
          <ac:spMkLst>
            <pc:docMk/>
            <pc:sldMk cId="2285361355" sldId="551"/>
            <ac:spMk id="4" creationId="{17A95192-006F-49F8-AB75-869F9E3BBDF2}"/>
          </ac:spMkLst>
        </pc:spChg>
        <pc:spChg chg="del mod">
          <ac:chgData name="Brady, Jackie" userId="fb866ddd-9b79-4119-a360-2e1df358594b" providerId="ADAL" clId="{5D319753-E3CA-4102-BDB5-B74C61FB9676}" dt="2021-10-31T15:51:52.482" v="269" actId="478"/>
          <ac:spMkLst>
            <pc:docMk/>
            <pc:sldMk cId="2285361355" sldId="551"/>
            <ac:spMk id="10" creationId="{71937C00-2797-4BB1-91CD-75A9C6A4737F}"/>
          </ac:spMkLst>
        </pc:spChg>
        <pc:spChg chg="add mod">
          <ac:chgData name="Brady, Jackie" userId="fb866ddd-9b79-4119-a360-2e1df358594b" providerId="ADAL" clId="{5D319753-E3CA-4102-BDB5-B74C61FB9676}" dt="2021-10-31T16:03:31.230" v="431" actId="1076"/>
          <ac:spMkLst>
            <pc:docMk/>
            <pc:sldMk cId="2285361355" sldId="551"/>
            <ac:spMk id="13" creationId="{D9872989-2E6B-4C8F-B982-2CDD25DAA2FA}"/>
          </ac:spMkLst>
        </pc:spChg>
        <pc:spChg chg="del">
          <ac:chgData name="Brady, Jackie" userId="fb866ddd-9b79-4119-a360-2e1df358594b" providerId="ADAL" clId="{5D319753-E3CA-4102-BDB5-B74C61FB9676}" dt="2021-10-31T15:51:14.688" v="266"/>
          <ac:spMkLst>
            <pc:docMk/>
            <pc:sldMk cId="2285361355" sldId="551"/>
            <ac:spMk id="139" creationId="{39E4C68A-A4A9-48A4-9FF2-D2896B1EA01F}"/>
          </ac:spMkLst>
        </pc:spChg>
        <pc:spChg chg="del">
          <ac:chgData name="Brady, Jackie" userId="fb866ddd-9b79-4119-a360-2e1df358594b" providerId="ADAL" clId="{5D319753-E3CA-4102-BDB5-B74C61FB9676}" dt="2021-10-31T15:51:14.688" v="266"/>
          <ac:spMkLst>
            <pc:docMk/>
            <pc:sldMk cId="2285361355" sldId="551"/>
            <ac:spMk id="141" creationId="{E2B9AEA5-52CB-49A6-AF8A-33502F291B91}"/>
          </ac:spMkLst>
        </pc:spChg>
        <pc:spChg chg="mod">
          <ac:chgData name="Brady, Jackie" userId="fb866ddd-9b79-4119-a360-2e1df358594b" providerId="ADAL" clId="{5D319753-E3CA-4102-BDB5-B74C61FB9676}" dt="2021-10-31T19:34:28.225" v="1859" actId="6549"/>
          <ac:spMkLst>
            <pc:docMk/>
            <pc:sldMk cId="2285361355" sldId="551"/>
            <ac:spMk id="34819" creationId="{00000000-0000-0000-0000-000000000000}"/>
          </ac:spMkLst>
        </pc:spChg>
        <pc:picChg chg="del">
          <ac:chgData name="Brady, Jackie" userId="fb866ddd-9b79-4119-a360-2e1df358594b" providerId="ADAL" clId="{5D319753-E3CA-4102-BDB5-B74C61FB9676}" dt="2021-10-31T15:52:18.296" v="321" actId="478"/>
          <ac:picMkLst>
            <pc:docMk/>
            <pc:sldMk cId="2285361355" sldId="551"/>
            <ac:picMk id="7" creationId="{B56C7184-CE87-42B5-B112-3259B748ED0B}"/>
          </ac:picMkLst>
        </pc:picChg>
        <pc:picChg chg="add mod">
          <ac:chgData name="Brady, Jackie" userId="fb866ddd-9b79-4119-a360-2e1df358594b" providerId="ADAL" clId="{5D319753-E3CA-4102-BDB5-B74C61FB9676}" dt="2021-10-31T18:23:50.335" v="871" actId="1076"/>
          <ac:picMkLst>
            <pc:docMk/>
            <pc:sldMk cId="2285361355" sldId="551"/>
            <ac:picMk id="11" creationId="{69EAD9CE-72FF-4198-A715-03F5C42DF5D0}"/>
          </ac:picMkLst>
        </pc:picChg>
        <pc:cxnChg chg="del">
          <ac:chgData name="Brady, Jackie" userId="fb866ddd-9b79-4119-a360-2e1df358594b" providerId="ADAL" clId="{5D319753-E3CA-4102-BDB5-B74C61FB9676}" dt="2021-10-31T15:51:14.688" v="266"/>
          <ac:cxnSpMkLst>
            <pc:docMk/>
            <pc:sldMk cId="2285361355" sldId="551"/>
            <ac:cxnSpMk id="137" creationId="{029C29B9-CB4D-43C1-81A2-0CABE34D1F43}"/>
          </ac:cxnSpMkLst>
        </pc:cxnChg>
      </pc:sldChg>
      <pc:sldChg chg="delSp modSp add mod setBg delDesignElem">
        <pc:chgData name="Brady, Jackie" userId="fb866ddd-9b79-4119-a360-2e1df358594b" providerId="ADAL" clId="{5D319753-E3CA-4102-BDB5-B74C61FB9676}" dt="2021-10-31T19:13:56.513" v="1808" actId="20577"/>
        <pc:sldMkLst>
          <pc:docMk/>
          <pc:sldMk cId="2327306396" sldId="555"/>
        </pc:sldMkLst>
        <pc:spChg chg="mod">
          <ac:chgData name="Brady, Jackie" userId="fb866ddd-9b79-4119-a360-2e1df358594b" providerId="ADAL" clId="{5D319753-E3CA-4102-BDB5-B74C61FB9676}" dt="2021-10-31T18:28:41.041" v="1039" actId="1076"/>
          <ac:spMkLst>
            <pc:docMk/>
            <pc:sldMk cId="2327306396" sldId="555"/>
            <ac:spMk id="8" creationId="{6CF4D5D6-0CE8-4538-B690-E31834908155}"/>
          </ac:spMkLst>
        </pc:spChg>
        <pc:spChg chg="del">
          <ac:chgData name="Brady, Jackie" userId="fb866ddd-9b79-4119-a360-2e1df358594b" providerId="ADAL" clId="{5D319753-E3CA-4102-BDB5-B74C61FB9676}" dt="2021-10-31T18:27:23.208" v="992"/>
          <ac:spMkLst>
            <pc:docMk/>
            <pc:sldMk cId="2327306396" sldId="555"/>
            <ac:spMk id="11" creationId="{9C0365A3-9839-4FC6-BFF6-7115C711FD37}"/>
          </ac:spMkLst>
        </pc:spChg>
        <pc:graphicFrameChg chg="mod">
          <ac:chgData name="Brady, Jackie" userId="fb866ddd-9b79-4119-a360-2e1df358594b" providerId="ADAL" clId="{5D319753-E3CA-4102-BDB5-B74C61FB9676}" dt="2021-10-31T19:13:56.513" v="1808" actId="20577"/>
          <ac:graphicFrameMkLst>
            <pc:docMk/>
            <pc:sldMk cId="2327306396" sldId="555"/>
            <ac:graphicFrameMk id="5" creationId="{6F760C1B-90F9-4F3A-8E46-094B49A2944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C6035-1F77-4954-9836-C5F79FB7C86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8ADEFC0-8116-45E2-8E23-56C29D868C13}">
      <dgm:prSet/>
      <dgm:spPr/>
      <dgm:t>
        <a:bodyPr/>
        <a:lstStyle/>
        <a:p>
          <a:r>
            <a:rPr lang="en-US"/>
            <a:t>Open Enrollment</a:t>
          </a:r>
        </a:p>
      </dgm:t>
    </dgm:pt>
    <dgm:pt modelId="{7A2AC183-1476-42AD-B113-EA0B94EE263F}" type="parTrans" cxnId="{BAC98117-7280-4E26-B272-3DE7606F2D2A}">
      <dgm:prSet/>
      <dgm:spPr/>
      <dgm:t>
        <a:bodyPr/>
        <a:lstStyle/>
        <a:p>
          <a:endParaRPr lang="en-US"/>
        </a:p>
      </dgm:t>
    </dgm:pt>
    <dgm:pt modelId="{DCCBC811-338F-42E1-93F4-68FA5354D4A5}" type="sibTrans" cxnId="{BAC98117-7280-4E26-B272-3DE7606F2D2A}">
      <dgm:prSet/>
      <dgm:spPr/>
      <dgm:t>
        <a:bodyPr/>
        <a:lstStyle/>
        <a:p>
          <a:endParaRPr lang="en-US"/>
        </a:p>
      </dgm:t>
    </dgm:pt>
    <dgm:pt modelId="{4E6D0FB4-935D-4DEB-BA49-D09654A5AAA1}">
      <dgm:prSet/>
      <dgm:spPr/>
      <dgm:t>
        <a:bodyPr/>
        <a:lstStyle/>
        <a:p>
          <a:r>
            <a:rPr lang="en-US"/>
            <a:t>Online Enrollment</a:t>
          </a:r>
        </a:p>
      </dgm:t>
    </dgm:pt>
    <dgm:pt modelId="{1C1727C9-81D0-4459-A70B-A6D56C315895}" type="parTrans" cxnId="{F46E4389-639B-4779-A6E3-B7EC656FE89C}">
      <dgm:prSet/>
      <dgm:spPr/>
      <dgm:t>
        <a:bodyPr/>
        <a:lstStyle/>
        <a:p>
          <a:endParaRPr lang="en-US"/>
        </a:p>
      </dgm:t>
    </dgm:pt>
    <dgm:pt modelId="{D22462E7-271C-40AA-B5A2-9C270DA07103}" type="sibTrans" cxnId="{F46E4389-639B-4779-A6E3-B7EC656FE89C}">
      <dgm:prSet/>
      <dgm:spPr/>
      <dgm:t>
        <a:bodyPr/>
        <a:lstStyle/>
        <a:p>
          <a:endParaRPr lang="en-US"/>
        </a:p>
      </dgm:t>
    </dgm:pt>
    <dgm:pt modelId="{54BEC812-2968-4F45-B219-C81CD38E68B8}">
      <dgm:prSet/>
      <dgm:spPr/>
      <dgm:t>
        <a:bodyPr/>
        <a:lstStyle/>
        <a:p>
          <a:r>
            <a:rPr lang="en-US" dirty="0"/>
            <a:t>What’s not changing for 2022?</a:t>
          </a:r>
        </a:p>
      </dgm:t>
    </dgm:pt>
    <dgm:pt modelId="{EFA456D2-7C90-4036-A711-ADF24AC03E52}" type="parTrans" cxnId="{00872374-984B-4F89-82E2-1252634E44AF}">
      <dgm:prSet/>
      <dgm:spPr/>
      <dgm:t>
        <a:bodyPr/>
        <a:lstStyle/>
        <a:p>
          <a:endParaRPr lang="en-US"/>
        </a:p>
      </dgm:t>
    </dgm:pt>
    <dgm:pt modelId="{3E8B8745-0493-4332-A156-68F54AA78ED2}" type="sibTrans" cxnId="{00872374-984B-4F89-82E2-1252634E44AF}">
      <dgm:prSet/>
      <dgm:spPr/>
      <dgm:t>
        <a:bodyPr/>
        <a:lstStyle/>
        <a:p>
          <a:endParaRPr lang="en-US"/>
        </a:p>
      </dgm:t>
    </dgm:pt>
    <dgm:pt modelId="{6057CFB8-205D-496C-87A2-7C7C8411B328}">
      <dgm:prSet/>
      <dgm:spPr/>
      <dgm:t>
        <a:bodyPr/>
        <a:lstStyle/>
        <a:p>
          <a:r>
            <a:rPr lang="en-US"/>
            <a:t>Employee Benefit Center</a:t>
          </a:r>
        </a:p>
      </dgm:t>
    </dgm:pt>
    <dgm:pt modelId="{7665C159-ECE1-4106-AB37-7D64E9943517}" type="parTrans" cxnId="{CAD2137C-1853-4F66-A391-5B7133A86FD3}">
      <dgm:prSet/>
      <dgm:spPr/>
      <dgm:t>
        <a:bodyPr/>
        <a:lstStyle/>
        <a:p>
          <a:endParaRPr lang="en-US"/>
        </a:p>
      </dgm:t>
    </dgm:pt>
    <dgm:pt modelId="{2447D3F5-9A3C-4017-8E2B-A99D3D52EFDD}" type="sibTrans" cxnId="{CAD2137C-1853-4F66-A391-5B7133A86FD3}">
      <dgm:prSet/>
      <dgm:spPr/>
      <dgm:t>
        <a:bodyPr/>
        <a:lstStyle/>
        <a:p>
          <a:endParaRPr lang="en-US"/>
        </a:p>
      </dgm:t>
    </dgm:pt>
    <dgm:pt modelId="{C41C83D2-85D8-451E-8079-30A20B924842}">
      <dgm:prSet/>
      <dgm:spPr/>
      <dgm:t>
        <a:bodyPr/>
        <a:lstStyle/>
        <a:p>
          <a:r>
            <a:rPr lang="en-US"/>
            <a:t>Questions?</a:t>
          </a:r>
        </a:p>
      </dgm:t>
    </dgm:pt>
    <dgm:pt modelId="{3ADB919A-D0B9-4233-AFF2-9FB8A88D3BA8}" type="parTrans" cxnId="{CB96296E-9173-4F21-A9E7-B02B36EA6BE8}">
      <dgm:prSet/>
      <dgm:spPr/>
      <dgm:t>
        <a:bodyPr/>
        <a:lstStyle/>
        <a:p>
          <a:endParaRPr lang="en-US"/>
        </a:p>
      </dgm:t>
    </dgm:pt>
    <dgm:pt modelId="{73DA1131-FF25-465E-B57C-5E2D0F7F8B50}" type="sibTrans" cxnId="{CB96296E-9173-4F21-A9E7-B02B36EA6BE8}">
      <dgm:prSet/>
      <dgm:spPr/>
      <dgm:t>
        <a:bodyPr/>
        <a:lstStyle/>
        <a:p>
          <a:endParaRPr lang="en-US"/>
        </a:p>
      </dgm:t>
    </dgm:pt>
    <dgm:pt modelId="{AC918B87-192E-4D3B-99DA-1CC0B4D41B71}">
      <dgm:prSet/>
      <dgm:spPr/>
      <dgm:t>
        <a:bodyPr/>
        <a:lstStyle/>
        <a:p>
          <a:r>
            <a:rPr lang="en-US" dirty="0"/>
            <a:t>*NEW* Pet Insurance</a:t>
          </a:r>
        </a:p>
      </dgm:t>
    </dgm:pt>
    <dgm:pt modelId="{F0358F0A-9B10-4F49-B9E8-8ABF40DDBF11}" type="parTrans" cxnId="{0386CF26-A084-4484-B692-B5020218882D}">
      <dgm:prSet/>
      <dgm:spPr/>
      <dgm:t>
        <a:bodyPr/>
        <a:lstStyle/>
        <a:p>
          <a:endParaRPr lang="en-US"/>
        </a:p>
      </dgm:t>
    </dgm:pt>
    <dgm:pt modelId="{E2F2C786-0F21-4466-94D9-E0525EB8AEA9}" type="sibTrans" cxnId="{0386CF26-A084-4484-B692-B5020218882D}">
      <dgm:prSet/>
      <dgm:spPr/>
      <dgm:t>
        <a:bodyPr/>
        <a:lstStyle/>
        <a:p>
          <a:endParaRPr lang="en-US"/>
        </a:p>
      </dgm:t>
    </dgm:pt>
    <dgm:pt modelId="{73425DF4-F722-41BC-B031-CB5B4D8E7725}" type="pres">
      <dgm:prSet presAssocID="{04BC6035-1F77-4954-9836-C5F79FB7C865}" presName="vert0" presStyleCnt="0">
        <dgm:presLayoutVars>
          <dgm:dir/>
          <dgm:animOne val="branch"/>
          <dgm:animLvl val="lvl"/>
        </dgm:presLayoutVars>
      </dgm:prSet>
      <dgm:spPr/>
    </dgm:pt>
    <dgm:pt modelId="{D2ADD0F3-653B-4039-956E-CCA5D7640B37}" type="pres">
      <dgm:prSet presAssocID="{58ADEFC0-8116-45E2-8E23-56C29D868C13}" presName="thickLine" presStyleLbl="alignNode1" presStyleIdx="0" presStyleCnt="6"/>
      <dgm:spPr/>
    </dgm:pt>
    <dgm:pt modelId="{88974509-DD83-4043-8AF4-28EFAA285F6F}" type="pres">
      <dgm:prSet presAssocID="{58ADEFC0-8116-45E2-8E23-56C29D868C13}" presName="horz1" presStyleCnt="0"/>
      <dgm:spPr/>
    </dgm:pt>
    <dgm:pt modelId="{8092F042-CAE8-4110-9827-A1120B1AC31C}" type="pres">
      <dgm:prSet presAssocID="{58ADEFC0-8116-45E2-8E23-56C29D868C13}" presName="tx1" presStyleLbl="revTx" presStyleIdx="0" presStyleCnt="6"/>
      <dgm:spPr/>
    </dgm:pt>
    <dgm:pt modelId="{F23163EC-EB9A-45CB-9A12-20E5DF797546}" type="pres">
      <dgm:prSet presAssocID="{58ADEFC0-8116-45E2-8E23-56C29D868C13}" presName="vert1" presStyleCnt="0"/>
      <dgm:spPr/>
    </dgm:pt>
    <dgm:pt modelId="{CF71DEF9-4C86-445F-BC64-1EA13E3A6F5E}" type="pres">
      <dgm:prSet presAssocID="{4E6D0FB4-935D-4DEB-BA49-D09654A5AAA1}" presName="thickLine" presStyleLbl="alignNode1" presStyleIdx="1" presStyleCnt="6"/>
      <dgm:spPr/>
    </dgm:pt>
    <dgm:pt modelId="{792F608E-2EC9-441A-8EC8-49C6FA7F4217}" type="pres">
      <dgm:prSet presAssocID="{4E6D0FB4-935D-4DEB-BA49-D09654A5AAA1}" presName="horz1" presStyleCnt="0"/>
      <dgm:spPr/>
    </dgm:pt>
    <dgm:pt modelId="{849BAEA5-4192-435E-A3D0-4C5FB72C0596}" type="pres">
      <dgm:prSet presAssocID="{4E6D0FB4-935D-4DEB-BA49-D09654A5AAA1}" presName="tx1" presStyleLbl="revTx" presStyleIdx="1" presStyleCnt="6"/>
      <dgm:spPr/>
    </dgm:pt>
    <dgm:pt modelId="{E3BF44E2-CEEE-47A4-8B16-119C6F7BE221}" type="pres">
      <dgm:prSet presAssocID="{4E6D0FB4-935D-4DEB-BA49-D09654A5AAA1}" presName="vert1" presStyleCnt="0"/>
      <dgm:spPr/>
    </dgm:pt>
    <dgm:pt modelId="{4C99A02E-EA74-4439-AA62-96C13E9B7A09}" type="pres">
      <dgm:prSet presAssocID="{54BEC812-2968-4F45-B219-C81CD38E68B8}" presName="thickLine" presStyleLbl="alignNode1" presStyleIdx="2" presStyleCnt="6"/>
      <dgm:spPr/>
    </dgm:pt>
    <dgm:pt modelId="{744E44F2-E38A-4409-9BDD-727937EF4524}" type="pres">
      <dgm:prSet presAssocID="{54BEC812-2968-4F45-B219-C81CD38E68B8}" presName="horz1" presStyleCnt="0"/>
      <dgm:spPr/>
    </dgm:pt>
    <dgm:pt modelId="{F2EF8FEC-2083-4DD8-806C-B3A8623F786A}" type="pres">
      <dgm:prSet presAssocID="{54BEC812-2968-4F45-B219-C81CD38E68B8}" presName="tx1" presStyleLbl="revTx" presStyleIdx="2" presStyleCnt="6"/>
      <dgm:spPr/>
    </dgm:pt>
    <dgm:pt modelId="{BD4C505C-1072-49D9-9BBA-D4F45B2EB45C}" type="pres">
      <dgm:prSet presAssocID="{54BEC812-2968-4F45-B219-C81CD38E68B8}" presName="vert1" presStyleCnt="0"/>
      <dgm:spPr/>
    </dgm:pt>
    <dgm:pt modelId="{62FE4D3B-A96A-498D-948C-6C1EA9659B58}" type="pres">
      <dgm:prSet presAssocID="{AC918B87-192E-4D3B-99DA-1CC0B4D41B71}" presName="thickLine" presStyleLbl="alignNode1" presStyleIdx="3" presStyleCnt="6"/>
      <dgm:spPr/>
    </dgm:pt>
    <dgm:pt modelId="{F4343974-5E91-41C0-9E57-9D0570DD3363}" type="pres">
      <dgm:prSet presAssocID="{AC918B87-192E-4D3B-99DA-1CC0B4D41B71}" presName="horz1" presStyleCnt="0"/>
      <dgm:spPr/>
    </dgm:pt>
    <dgm:pt modelId="{4040CD74-1355-46B6-B58B-4CCBAE881F89}" type="pres">
      <dgm:prSet presAssocID="{AC918B87-192E-4D3B-99DA-1CC0B4D41B71}" presName="tx1" presStyleLbl="revTx" presStyleIdx="3" presStyleCnt="6"/>
      <dgm:spPr/>
    </dgm:pt>
    <dgm:pt modelId="{8E13271C-2DC8-4B13-8EF3-3858B45059C6}" type="pres">
      <dgm:prSet presAssocID="{AC918B87-192E-4D3B-99DA-1CC0B4D41B71}" presName="vert1" presStyleCnt="0"/>
      <dgm:spPr/>
    </dgm:pt>
    <dgm:pt modelId="{66493B82-0FB6-47EE-8F6C-8DDA7AA036EE}" type="pres">
      <dgm:prSet presAssocID="{6057CFB8-205D-496C-87A2-7C7C8411B328}" presName="thickLine" presStyleLbl="alignNode1" presStyleIdx="4" presStyleCnt="6"/>
      <dgm:spPr/>
    </dgm:pt>
    <dgm:pt modelId="{E7BF5580-11BD-489F-B0AF-912CFD2BD90E}" type="pres">
      <dgm:prSet presAssocID="{6057CFB8-205D-496C-87A2-7C7C8411B328}" presName="horz1" presStyleCnt="0"/>
      <dgm:spPr/>
    </dgm:pt>
    <dgm:pt modelId="{66AEEC16-4304-4EB9-A9F0-63FA38FC7861}" type="pres">
      <dgm:prSet presAssocID="{6057CFB8-205D-496C-87A2-7C7C8411B328}" presName="tx1" presStyleLbl="revTx" presStyleIdx="4" presStyleCnt="6"/>
      <dgm:spPr/>
    </dgm:pt>
    <dgm:pt modelId="{8ABA1327-15AC-4A7E-97C4-6FF0213B550C}" type="pres">
      <dgm:prSet presAssocID="{6057CFB8-205D-496C-87A2-7C7C8411B328}" presName="vert1" presStyleCnt="0"/>
      <dgm:spPr/>
    </dgm:pt>
    <dgm:pt modelId="{F4887AE2-D765-4AA4-AD8A-212A002F6036}" type="pres">
      <dgm:prSet presAssocID="{C41C83D2-85D8-451E-8079-30A20B924842}" presName="thickLine" presStyleLbl="alignNode1" presStyleIdx="5" presStyleCnt="6"/>
      <dgm:spPr/>
    </dgm:pt>
    <dgm:pt modelId="{A14E1EAC-BCA2-4EE5-91E2-692C86674BE8}" type="pres">
      <dgm:prSet presAssocID="{C41C83D2-85D8-451E-8079-30A20B924842}" presName="horz1" presStyleCnt="0"/>
      <dgm:spPr/>
    </dgm:pt>
    <dgm:pt modelId="{1873EEAA-7907-46C2-82B4-10059D85CB42}" type="pres">
      <dgm:prSet presAssocID="{C41C83D2-85D8-451E-8079-30A20B924842}" presName="tx1" presStyleLbl="revTx" presStyleIdx="5" presStyleCnt="6"/>
      <dgm:spPr/>
    </dgm:pt>
    <dgm:pt modelId="{763FF739-C73B-4A83-A0ED-B254400716F4}" type="pres">
      <dgm:prSet presAssocID="{C41C83D2-85D8-451E-8079-30A20B924842}" presName="vert1" presStyleCnt="0"/>
      <dgm:spPr/>
    </dgm:pt>
  </dgm:ptLst>
  <dgm:cxnLst>
    <dgm:cxn modelId="{124D7B13-FC95-4EB8-B785-AB16A0237C30}" type="presOf" srcId="{4E6D0FB4-935D-4DEB-BA49-D09654A5AAA1}" destId="{849BAEA5-4192-435E-A3D0-4C5FB72C0596}" srcOrd="0" destOrd="0" presId="urn:microsoft.com/office/officeart/2008/layout/LinedList"/>
    <dgm:cxn modelId="{BAC98117-7280-4E26-B272-3DE7606F2D2A}" srcId="{04BC6035-1F77-4954-9836-C5F79FB7C865}" destId="{58ADEFC0-8116-45E2-8E23-56C29D868C13}" srcOrd="0" destOrd="0" parTransId="{7A2AC183-1476-42AD-B113-EA0B94EE263F}" sibTransId="{DCCBC811-338F-42E1-93F4-68FA5354D4A5}"/>
    <dgm:cxn modelId="{D1BCAE1E-F074-422A-A8DC-B4691B69B484}" type="presOf" srcId="{58ADEFC0-8116-45E2-8E23-56C29D868C13}" destId="{8092F042-CAE8-4110-9827-A1120B1AC31C}" srcOrd="0" destOrd="0" presId="urn:microsoft.com/office/officeart/2008/layout/LinedList"/>
    <dgm:cxn modelId="{0386CF26-A084-4484-B692-B5020218882D}" srcId="{04BC6035-1F77-4954-9836-C5F79FB7C865}" destId="{AC918B87-192E-4D3B-99DA-1CC0B4D41B71}" srcOrd="3" destOrd="0" parTransId="{F0358F0A-9B10-4F49-B9E8-8ABF40DDBF11}" sibTransId="{E2F2C786-0F21-4466-94D9-E0525EB8AEA9}"/>
    <dgm:cxn modelId="{C4B4B65D-B2A1-4791-9C2D-836991B37460}" type="presOf" srcId="{54BEC812-2968-4F45-B219-C81CD38E68B8}" destId="{F2EF8FEC-2083-4DD8-806C-B3A8623F786A}" srcOrd="0" destOrd="0" presId="urn:microsoft.com/office/officeart/2008/layout/LinedList"/>
    <dgm:cxn modelId="{CB96296E-9173-4F21-A9E7-B02B36EA6BE8}" srcId="{04BC6035-1F77-4954-9836-C5F79FB7C865}" destId="{C41C83D2-85D8-451E-8079-30A20B924842}" srcOrd="5" destOrd="0" parTransId="{3ADB919A-D0B9-4233-AFF2-9FB8A88D3BA8}" sibTransId="{73DA1131-FF25-465E-B57C-5E2D0F7F8B50}"/>
    <dgm:cxn modelId="{00872374-984B-4F89-82E2-1252634E44AF}" srcId="{04BC6035-1F77-4954-9836-C5F79FB7C865}" destId="{54BEC812-2968-4F45-B219-C81CD38E68B8}" srcOrd="2" destOrd="0" parTransId="{EFA456D2-7C90-4036-A711-ADF24AC03E52}" sibTransId="{3E8B8745-0493-4332-A156-68F54AA78ED2}"/>
    <dgm:cxn modelId="{CAD2137C-1853-4F66-A391-5B7133A86FD3}" srcId="{04BC6035-1F77-4954-9836-C5F79FB7C865}" destId="{6057CFB8-205D-496C-87A2-7C7C8411B328}" srcOrd="4" destOrd="0" parTransId="{7665C159-ECE1-4106-AB37-7D64E9943517}" sibTransId="{2447D3F5-9A3C-4017-8E2B-A99D3D52EFDD}"/>
    <dgm:cxn modelId="{D5CD9183-7F0C-4E89-A0F6-8A23BCD357D3}" type="presOf" srcId="{C41C83D2-85D8-451E-8079-30A20B924842}" destId="{1873EEAA-7907-46C2-82B4-10059D85CB42}" srcOrd="0" destOrd="0" presId="urn:microsoft.com/office/officeart/2008/layout/LinedList"/>
    <dgm:cxn modelId="{F46E4389-639B-4779-A6E3-B7EC656FE89C}" srcId="{04BC6035-1F77-4954-9836-C5F79FB7C865}" destId="{4E6D0FB4-935D-4DEB-BA49-D09654A5AAA1}" srcOrd="1" destOrd="0" parTransId="{1C1727C9-81D0-4459-A70B-A6D56C315895}" sibTransId="{D22462E7-271C-40AA-B5A2-9C270DA07103}"/>
    <dgm:cxn modelId="{9A269A90-C5A1-4336-BD70-FACD702A115D}" type="presOf" srcId="{6057CFB8-205D-496C-87A2-7C7C8411B328}" destId="{66AEEC16-4304-4EB9-A9F0-63FA38FC7861}" srcOrd="0" destOrd="0" presId="urn:microsoft.com/office/officeart/2008/layout/LinedList"/>
    <dgm:cxn modelId="{1064ECA6-1890-450D-8629-7ECF5D6AE739}" type="presOf" srcId="{AC918B87-192E-4D3B-99DA-1CC0B4D41B71}" destId="{4040CD74-1355-46B6-B58B-4CCBAE881F89}" srcOrd="0" destOrd="0" presId="urn:microsoft.com/office/officeart/2008/layout/LinedList"/>
    <dgm:cxn modelId="{3D038EE8-9489-403C-8C78-384618A470B3}" type="presOf" srcId="{04BC6035-1F77-4954-9836-C5F79FB7C865}" destId="{73425DF4-F722-41BC-B031-CB5B4D8E7725}" srcOrd="0" destOrd="0" presId="urn:microsoft.com/office/officeart/2008/layout/LinedList"/>
    <dgm:cxn modelId="{B52122BE-D7DC-4AA1-B0C4-80A04AC0E320}" type="presParOf" srcId="{73425DF4-F722-41BC-B031-CB5B4D8E7725}" destId="{D2ADD0F3-653B-4039-956E-CCA5D7640B37}" srcOrd="0" destOrd="0" presId="urn:microsoft.com/office/officeart/2008/layout/LinedList"/>
    <dgm:cxn modelId="{49E73FDA-4C5F-42F1-9A07-8807B2F73F0C}" type="presParOf" srcId="{73425DF4-F722-41BC-B031-CB5B4D8E7725}" destId="{88974509-DD83-4043-8AF4-28EFAA285F6F}" srcOrd="1" destOrd="0" presId="urn:microsoft.com/office/officeart/2008/layout/LinedList"/>
    <dgm:cxn modelId="{7E601000-023C-43B5-9819-54941487FF29}" type="presParOf" srcId="{88974509-DD83-4043-8AF4-28EFAA285F6F}" destId="{8092F042-CAE8-4110-9827-A1120B1AC31C}" srcOrd="0" destOrd="0" presId="urn:microsoft.com/office/officeart/2008/layout/LinedList"/>
    <dgm:cxn modelId="{5E5592F0-83BF-44E7-B9BB-E782D8DE22CA}" type="presParOf" srcId="{88974509-DD83-4043-8AF4-28EFAA285F6F}" destId="{F23163EC-EB9A-45CB-9A12-20E5DF797546}" srcOrd="1" destOrd="0" presId="urn:microsoft.com/office/officeart/2008/layout/LinedList"/>
    <dgm:cxn modelId="{F5D710AF-28D7-478D-90A1-3C4A21C32E19}" type="presParOf" srcId="{73425DF4-F722-41BC-B031-CB5B4D8E7725}" destId="{CF71DEF9-4C86-445F-BC64-1EA13E3A6F5E}" srcOrd="2" destOrd="0" presId="urn:microsoft.com/office/officeart/2008/layout/LinedList"/>
    <dgm:cxn modelId="{F3B589B1-4A68-4700-A3F2-CC2C974A4AE0}" type="presParOf" srcId="{73425DF4-F722-41BC-B031-CB5B4D8E7725}" destId="{792F608E-2EC9-441A-8EC8-49C6FA7F4217}" srcOrd="3" destOrd="0" presId="urn:microsoft.com/office/officeart/2008/layout/LinedList"/>
    <dgm:cxn modelId="{60CCDF2D-A804-40D8-AB59-AD2B37844DB2}" type="presParOf" srcId="{792F608E-2EC9-441A-8EC8-49C6FA7F4217}" destId="{849BAEA5-4192-435E-A3D0-4C5FB72C0596}" srcOrd="0" destOrd="0" presId="urn:microsoft.com/office/officeart/2008/layout/LinedList"/>
    <dgm:cxn modelId="{BF3A7716-04DB-4AA6-B312-22C4F81AB43C}" type="presParOf" srcId="{792F608E-2EC9-441A-8EC8-49C6FA7F4217}" destId="{E3BF44E2-CEEE-47A4-8B16-119C6F7BE221}" srcOrd="1" destOrd="0" presId="urn:microsoft.com/office/officeart/2008/layout/LinedList"/>
    <dgm:cxn modelId="{31E84066-C1CF-427E-B1E7-95E9EE17ED05}" type="presParOf" srcId="{73425DF4-F722-41BC-B031-CB5B4D8E7725}" destId="{4C99A02E-EA74-4439-AA62-96C13E9B7A09}" srcOrd="4" destOrd="0" presId="urn:microsoft.com/office/officeart/2008/layout/LinedList"/>
    <dgm:cxn modelId="{D7F7C72A-5391-4FDE-929B-7B6C7346AF4E}" type="presParOf" srcId="{73425DF4-F722-41BC-B031-CB5B4D8E7725}" destId="{744E44F2-E38A-4409-9BDD-727937EF4524}" srcOrd="5" destOrd="0" presId="urn:microsoft.com/office/officeart/2008/layout/LinedList"/>
    <dgm:cxn modelId="{6EF1C9DC-3399-4618-9434-D4B40E0BF441}" type="presParOf" srcId="{744E44F2-E38A-4409-9BDD-727937EF4524}" destId="{F2EF8FEC-2083-4DD8-806C-B3A8623F786A}" srcOrd="0" destOrd="0" presId="urn:microsoft.com/office/officeart/2008/layout/LinedList"/>
    <dgm:cxn modelId="{67226C85-DC84-4677-9294-1C544BFA89CD}" type="presParOf" srcId="{744E44F2-E38A-4409-9BDD-727937EF4524}" destId="{BD4C505C-1072-49D9-9BBA-D4F45B2EB45C}" srcOrd="1" destOrd="0" presId="urn:microsoft.com/office/officeart/2008/layout/LinedList"/>
    <dgm:cxn modelId="{753651F0-2ED7-4ECB-BAD7-008ABCC955CF}" type="presParOf" srcId="{73425DF4-F722-41BC-B031-CB5B4D8E7725}" destId="{62FE4D3B-A96A-498D-948C-6C1EA9659B58}" srcOrd="6" destOrd="0" presId="urn:microsoft.com/office/officeart/2008/layout/LinedList"/>
    <dgm:cxn modelId="{0A554B3C-69B2-476B-8E4A-9E857C1F0F66}" type="presParOf" srcId="{73425DF4-F722-41BC-B031-CB5B4D8E7725}" destId="{F4343974-5E91-41C0-9E57-9D0570DD3363}" srcOrd="7" destOrd="0" presId="urn:microsoft.com/office/officeart/2008/layout/LinedList"/>
    <dgm:cxn modelId="{25370013-D4E0-4DFC-8A08-9A278A131D6F}" type="presParOf" srcId="{F4343974-5E91-41C0-9E57-9D0570DD3363}" destId="{4040CD74-1355-46B6-B58B-4CCBAE881F89}" srcOrd="0" destOrd="0" presId="urn:microsoft.com/office/officeart/2008/layout/LinedList"/>
    <dgm:cxn modelId="{D531512B-69C4-4657-A91E-EFA231C2F27E}" type="presParOf" srcId="{F4343974-5E91-41C0-9E57-9D0570DD3363}" destId="{8E13271C-2DC8-4B13-8EF3-3858B45059C6}" srcOrd="1" destOrd="0" presId="urn:microsoft.com/office/officeart/2008/layout/LinedList"/>
    <dgm:cxn modelId="{0061482A-B421-406E-81FB-5DA05517A6DD}" type="presParOf" srcId="{73425DF4-F722-41BC-B031-CB5B4D8E7725}" destId="{66493B82-0FB6-47EE-8F6C-8DDA7AA036EE}" srcOrd="8" destOrd="0" presId="urn:microsoft.com/office/officeart/2008/layout/LinedList"/>
    <dgm:cxn modelId="{B8F0FD10-3677-4B94-827A-BF1ADEAE4628}" type="presParOf" srcId="{73425DF4-F722-41BC-B031-CB5B4D8E7725}" destId="{E7BF5580-11BD-489F-B0AF-912CFD2BD90E}" srcOrd="9" destOrd="0" presId="urn:microsoft.com/office/officeart/2008/layout/LinedList"/>
    <dgm:cxn modelId="{04045661-D880-41AA-9AE1-11807DFE949E}" type="presParOf" srcId="{E7BF5580-11BD-489F-B0AF-912CFD2BD90E}" destId="{66AEEC16-4304-4EB9-A9F0-63FA38FC7861}" srcOrd="0" destOrd="0" presId="urn:microsoft.com/office/officeart/2008/layout/LinedList"/>
    <dgm:cxn modelId="{5ACB628B-6722-4874-AE6D-3BE2F14E50E1}" type="presParOf" srcId="{E7BF5580-11BD-489F-B0AF-912CFD2BD90E}" destId="{8ABA1327-15AC-4A7E-97C4-6FF0213B550C}" srcOrd="1" destOrd="0" presId="urn:microsoft.com/office/officeart/2008/layout/LinedList"/>
    <dgm:cxn modelId="{A3C01AAB-54C9-4AAA-AEA7-E17241585878}" type="presParOf" srcId="{73425DF4-F722-41BC-B031-CB5B4D8E7725}" destId="{F4887AE2-D765-4AA4-AD8A-212A002F6036}" srcOrd="10" destOrd="0" presId="urn:microsoft.com/office/officeart/2008/layout/LinedList"/>
    <dgm:cxn modelId="{CE13AC1E-5F25-4AE3-B762-415ECD172E6E}" type="presParOf" srcId="{73425DF4-F722-41BC-B031-CB5B4D8E7725}" destId="{A14E1EAC-BCA2-4EE5-91E2-692C86674BE8}" srcOrd="11" destOrd="0" presId="urn:microsoft.com/office/officeart/2008/layout/LinedList"/>
    <dgm:cxn modelId="{485C3DE6-417C-4A73-9152-0E3026010644}" type="presParOf" srcId="{A14E1EAC-BCA2-4EE5-91E2-692C86674BE8}" destId="{1873EEAA-7907-46C2-82B4-10059D85CB42}" srcOrd="0" destOrd="0" presId="urn:microsoft.com/office/officeart/2008/layout/LinedList"/>
    <dgm:cxn modelId="{3E10B3F9-4075-48B0-BB29-08F359F81983}" type="presParOf" srcId="{A14E1EAC-BCA2-4EE5-91E2-692C86674BE8}" destId="{763FF739-C73B-4A83-A0ED-B254400716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D79E2F-0C24-4EBC-9128-7604EAB857B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1D283C-FE24-476D-A02D-EE6026E4D853}">
      <dgm:prSet/>
      <dgm:spPr/>
      <dgm:t>
        <a:bodyPr/>
        <a:lstStyle/>
        <a:p>
          <a:pPr algn="ctr"/>
          <a:r>
            <a:rPr lang="en-US" sz="1700" b="1" dirty="0">
              <a:solidFill>
                <a:schemeClr val="tx1"/>
              </a:solidFill>
            </a:rPr>
            <a:t>Vision</a:t>
          </a:r>
          <a:r>
            <a:rPr lang="en-US" sz="1700" dirty="0">
              <a:solidFill>
                <a:schemeClr val="tx1"/>
              </a:solidFill>
            </a:rPr>
            <a:t> still part of your Cigna medical plan coverage.</a:t>
          </a:r>
          <a:endParaRPr lang="en-US" sz="1700" b="1" dirty="0">
            <a:solidFill>
              <a:schemeClr val="tx1"/>
            </a:solidFill>
          </a:endParaRPr>
        </a:p>
      </dgm:t>
    </dgm:pt>
    <dgm:pt modelId="{8A4C2962-0A46-4FE4-8050-BAC3E76094A9}" type="parTrans" cxnId="{5B6567B6-995A-4C19-8600-9B98D72F9552}">
      <dgm:prSet/>
      <dgm:spPr/>
      <dgm:t>
        <a:bodyPr/>
        <a:lstStyle/>
        <a:p>
          <a:endParaRPr lang="en-US"/>
        </a:p>
      </dgm:t>
    </dgm:pt>
    <dgm:pt modelId="{599E7567-88D0-4B15-900E-234238F1DE92}" type="sibTrans" cxnId="{5B6567B6-995A-4C19-8600-9B98D72F9552}">
      <dgm:prSet/>
      <dgm:spPr/>
      <dgm:t>
        <a:bodyPr/>
        <a:lstStyle/>
        <a:p>
          <a:endParaRPr lang="en-US"/>
        </a:p>
      </dgm:t>
    </dgm:pt>
    <dgm:pt modelId="{8C06F76B-25B5-4E83-AC7A-431C09C14299}">
      <dgm:prSet/>
      <dgm:spPr/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Dental </a:t>
          </a:r>
          <a:r>
            <a:rPr lang="en-US" b="1" i="1" dirty="0">
              <a:solidFill>
                <a:schemeClr val="tx1"/>
              </a:solidFill>
            </a:rPr>
            <a:t>plans</a:t>
          </a:r>
          <a:r>
            <a:rPr lang="en-US" dirty="0">
              <a:solidFill>
                <a:schemeClr val="tx1"/>
              </a:solidFill>
            </a:rPr>
            <a:t> and </a:t>
          </a:r>
          <a:r>
            <a:rPr lang="en-US" b="1" i="1" dirty="0">
              <a:solidFill>
                <a:schemeClr val="tx1"/>
              </a:solidFill>
            </a:rPr>
            <a:t>rates</a:t>
          </a:r>
          <a:r>
            <a:rPr lang="en-US" dirty="0">
              <a:solidFill>
                <a:schemeClr val="tx1"/>
              </a:solidFill>
            </a:rPr>
            <a:t> not changing</a:t>
          </a:r>
        </a:p>
      </dgm:t>
    </dgm:pt>
    <dgm:pt modelId="{D27557A8-6B92-427A-A0A6-9972EFF02B7C}" type="parTrans" cxnId="{603CC500-87AF-43BD-AFFE-74B2B81D4F3E}">
      <dgm:prSet/>
      <dgm:spPr/>
      <dgm:t>
        <a:bodyPr/>
        <a:lstStyle/>
        <a:p>
          <a:endParaRPr lang="en-US"/>
        </a:p>
      </dgm:t>
    </dgm:pt>
    <dgm:pt modelId="{8176B4AF-CD03-4C2B-8297-BF5675E335CE}" type="sibTrans" cxnId="{603CC500-87AF-43BD-AFFE-74B2B81D4F3E}">
      <dgm:prSet/>
      <dgm:spPr/>
      <dgm:t>
        <a:bodyPr/>
        <a:lstStyle/>
        <a:p>
          <a:endParaRPr lang="en-US"/>
        </a:p>
      </dgm:t>
    </dgm:pt>
    <dgm:pt modelId="{D9032D65-280A-4F5E-94D5-BC4BABA3B6BD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Cigna </a:t>
          </a:r>
          <a:r>
            <a:rPr lang="en-US" b="1" i="0" dirty="0">
              <a:solidFill>
                <a:schemeClr val="tx1"/>
              </a:solidFill>
            </a:rPr>
            <a:t>plan designs </a:t>
          </a:r>
          <a:r>
            <a:rPr lang="en-US" b="0" i="0" dirty="0">
              <a:solidFill>
                <a:schemeClr val="tx1"/>
              </a:solidFill>
            </a:rPr>
            <a:t>not changing</a:t>
          </a:r>
          <a:endParaRPr lang="en-US" b="1" i="0" dirty="0">
            <a:solidFill>
              <a:schemeClr val="tx1"/>
            </a:solidFill>
          </a:endParaRPr>
        </a:p>
      </dgm:t>
    </dgm:pt>
    <dgm:pt modelId="{12C31982-6CAC-4A5B-806D-7BE4D3DBBD86}" type="parTrans" cxnId="{E1F0E01A-AAA3-4393-B644-CE51AEF6CC0D}">
      <dgm:prSet/>
      <dgm:spPr/>
      <dgm:t>
        <a:bodyPr/>
        <a:lstStyle/>
        <a:p>
          <a:endParaRPr lang="en-US"/>
        </a:p>
      </dgm:t>
    </dgm:pt>
    <dgm:pt modelId="{F4B20990-71A4-4A44-B3C0-07F3F67DE056}" type="sibTrans" cxnId="{E1F0E01A-AAA3-4393-B644-CE51AEF6CC0D}">
      <dgm:prSet/>
      <dgm:spPr/>
      <dgm:t>
        <a:bodyPr/>
        <a:lstStyle/>
        <a:p>
          <a:endParaRPr lang="en-US"/>
        </a:p>
      </dgm:t>
    </dgm:pt>
    <dgm:pt modelId="{F1EF205B-A796-438D-AEA5-091D9BDA03A3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Voluntary Life, Accident, Critical Illness </a:t>
          </a:r>
          <a:r>
            <a:rPr lang="en-US" b="1" i="1" dirty="0">
              <a:solidFill>
                <a:schemeClr val="tx1"/>
              </a:solidFill>
            </a:rPr>
            <a:t>plans</a:t>
          </a:r>
          <a:r>
            <a:rPr lang="en-US" b="0" i="0" dirty="0">
              <a:solidFill>
                <a:schemeClr val="tx1"/>
              </a:solidFill>
            </a:rPr>
            <a:t> and </a:t>
          </a:r>
          <a:r>
            <a:rPr lang="en-US" b="1" i="1" dirty="0">
              <a:solidFill>
                <a:schemeClr val="tx1"/>
              </a:solidFill>
            </a:rPr>
            <a:t>rates</a:t>
          </a:r>
          <a:r>
            <a:rPr lang="en-US" b="0" i="0" dirty="0">
              <a:solidFill>
                <a:schemeClr val="tx1"/>
              </a:solidFill>
            </a:rPr>
            <a:t> not changing</a:t>
          </a:r>
        </a:p>
      </dgm:t>
    </dgm:pt>
    <dgm:pt modelId="{DA6691DB-8743-423C-BC2B-011AE9C792A0}" type="parTrans" cxnId="{EA800894-352A-4926-95AC-06CF77761CFE}">
      <dgm:prSet/>
      <dgm:spPr/>
      <dgm:t>
        <a:bodyPr/>
        <a:lstStyle/>
        <a:p>
          <a:endParaRPr lang="en-US"/>
        </a:p>
      </dgm:t>
    </dgm:pt>
    <dgm:pt modelId="{06206F66-1145-4BB2-8933-AC7F6A0D642D}" type="sibTrans" cxnId="{EA800894-352A-4926-95AC-06CF77761CFE}">
      <dgm:prSet/>
      <dgm:spPr/>
      <dgm:t>
        <a:bodyPr/>
        <a:lstStyle/>
        <a:p>
          <a:endParaRPr lang="en-US"/>
        </a:p>
      </dgm:t>
    </dgm:pt>
    <dgm:pt modelId="{3712EF47-3FAD-4752-90E4-D9D82F28A722}" type="pres">
      <dgm:prSet presAssocID="{62D79E2F-0C24-4EBC-9128-7604EAB857B6}" presName="matrix" presStyleCnt="0">
        <dgm:presLayoutVars>
          <dgm:chMax val="1"/>
          <dgm:dir/>
          <dgm:resizeHandles val="exact"/>
        </dgm:presLayoutVars>
      </dgm:prSet>
      <dgm:spPr/>
    </dgm:pt>
    <dgm:pt modelId="{7A9BF656-DF3F-4DE5-8F29-84F4A9C4F4ED}" type="pres">
      <dgm:prSet presAssocID="{62D79E2F-0C24-4EBC-9128-7604EAB857B6}" presName="diamond" presStyleLbl="bgShp" presStyleIdx="0" presStyleCnt="1" custScaleX="86765"/>
      <dgm:spPr/>
    </dgm:pt>
    <dgm:pt modelId="{AE476BD4-C10D-404D-8771-164A7253B795}" type="pres">
      <dgm:prSet presAssocID="{62D79E2F-0C24-4EBC-9128-7604EAB857B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1862616-2C3D-46E3-8EE8-0A22A5E8013D}" type="pres">
      <dgm:prSet presAssocID="{62D79E2F-0C24-4EBC-9128-7604EAB857B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52B31AA-1769-46B8-A662-D08387AF7B84}" type="pres">
      <dgm:prSet presAssocID="{62D79E2F-0C24-4EBC-9128-7604EAB857B6}" presName="quad3" presStyleLbl="node1" presStyleIdx="2" presStyleCnt="4" custLinFactNeighborX="-890" custLinFactNeighborY="599">
        <dgm:presLayoutVars>
          <dgm:chMax val="0"/>
          <dgm:chPref val="0"/>
          <dgm:bulletEnabled val="1"/>
        </dgm:presLayoutVars>
      </dgm:prSet>
      <dgm:spPr/>
    </dgm:pt>
    <dgm:pt modelId="{CDF7038C-713A-44FF-858C-23B28158A2A8}" type="pres">
      <dgm:prSet presAssocID="{62D79E2F-0C24-4EBC-9128-7604EAB857B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03CC500-87AF-43BD-AFFE-74B2B81D4F3E}" srcId="{62D79E2F-0C24-4EBC-9128-7604EAB857B6}" destId="{8C06F76B-25B5-4E83-AC7A-431C09C14299}" srcOrd="1" destOrd="0" parTransId="{D27557A8-6B92-427A-A0A6-9972EFF02B7C}" sibTransId="{8176B4AF-CD03-4C2B-8297-BF5675E335CE}"/>
    <dgm:cxn modelId="{E1F0E01A-AAA3-4393-B644-CE51AEF6CC0D}" srcId="{62D79E2F-0C24-4EBC-9128-7604EAB857B6}" destId="{D9032D65-280A-4F5E-94D5-BC4BABA3B6BD}" srcOrd="2" destOrd="0" parTransId="{12C31982-6CAC-4A5B-806D-7BE4D3DBBD86}" sibTransId="{F4B20990-71A4-4A44-B3C0-07F3F67DE056}"/>
    <dgm:cxn modelId="{C947212E-8343-44BF-91AB-3D30ADFAF304}" type="presOf" srcId="{F1EF205B-A796-438D-AEA5-091D9BDA03A3}" destId="{CDF7038C-713A-44FF-858C-23B28158A2A8}" srcOrd="0" destOrd="0" presId="urn:microsoft.com/office/officeart/2005/8/layout/matrix3"/>
    <dgm:cxn modelId="{F02EBD61-9DCE-4989-BAA8-CDEFBFA92272}" type="presOf" srcId="{291D283C-FE24-476D-A02D-EE6026E4D853}" destId="{AE476BD4-C10D-404D-8771-164A7253B795}" srcOrd="0" destOrd="0" presId="urn:microsoft.com/office/officeart/2005/8/layout/matrix3"/>
    <dgm:cxn modelId="{112D7547-E07D-4834-93F0-EF34E1A42581}" type="presOf" srcId="{D9032D65-280A-4F5E-94D5-BC4BABA3B6BD}" destId="{C52B31AA-1769-46B8-A662-D08387AF7B84}" srcOrd="0" destOrd="0" presId="urn:microsoft.com/office/officeart/2005/8/layout/matrix3"/>
    <dgm:cxn modelId="{EA800894-352A-4926-95AC-06CF77761CFE}" srcId="{62D79E2F-0C24-4EBC-9128-7604EAB857B6}" destId="{F1EF205B-A796-438D-AEA5-091D9BDA03A3}" srcOrd="3" destOrd="0" parTransId="{DA6691DB-8743-423C-BC2B-011AE9C792A0}" sibTransId="{06206F66-1145-4BB2-8933-AC7F6A0D642D}"/>
    <dgm:cxn modelId="{9CB3B894-B76F-44C7-BE37-F9FC9434D1E5}" type="presOf" srcId="{62D79E2F-0C24-4EBC-9128-7604EAB857B6}" destId="{3712EF47-3FAD-4752-90E4-D9D82F28A722}" srcOrd="0" destOrd="0" presId="urn:microsoft.com/office/officeart/2005/8/layout/matrix3"/>
    <dgm:cxn modelId="{5B6567B6-995A-4C19-8600-9B98D72F9552}" srcId="{62D79E2F-0C24-4EBC-9128-7604EAB857B6}" destId="{291D283C-FE24-476D-A02D-EE6026E4D853}" srcOrd="0" destOrd="0" parTransId="{8A4C2962-0A46-4FE4-8050-BAC3E76094A9}" sibTransId="{599E7567-88D0-4B15-900E-234238F1DE92}"/>
    <dgm:cxn modelId="{622F5AEE-415A-4FEC-B331-AFD5A6375791}" type="presOf" srcId="{8C06F76B-25B5-4E83-AC7A-431C09C14299}" destId="{81862616-2C3D-46E3-8EE8-0A22A5E8013D}" srcOrd="0" destOrd="0" presId="urn:microsoft.com/office/officeart/2005/8/layout/matrix3"/>
    <dgm:cxn modelId="{BF6EC7A8-8C2B-4205-A8AE-8C36135C7321}" type="presParOf" srcId="{3712EF47-3FAD-4752-90E4-D9D82F28A722}" destId="{7A9BF656-DF3F-4DE5-8F29-84F4A9C4F4ED}" srcOrd="0" destOrd="0" presId="urn:microsoft.com/office/officeart/2005/8/layout/matrix3"/>
    <dgm:cxn modelId="{D55313DB-8DB7-4A7E-83FA-001F7C519D51}" type="presParOf" srcId="{3712EF47-3FAD-4752-90E4-D9D82F28A722}" destId="{AE476BD4-C10D-404D-8771-164A7253B795}" srcOrd="1" destOrd="0" presId="urn:microsoft.com/office/officeart/2005/8/layout/matrix3"/>
    <dgm:cxn modelId="{F31FD656-6853-4149-B9A6-BADBF4DF2D7E}" type="presParOf" srcId="{3712EF47-3FAD-4752-90E4-D9D82F28A722}" destId="{81862616-2C3D-46E3-8EE8-0A22A5E8013D}" srcOrd="2" destOrd="0" presId="urn:microsoft.com/office/officeart/2005/8/layout/matrix3"/>
    <dgm:cxn modelId="{17D4A52D-FBF8-4DFA-B02D-69E1CE9F925E}" type="presParOf" srcId="{3712EF47-3FAD-4752-90E4-D9D82F28A722}" destId="{C52B31AA-1769-46B8-A662-D08387AF7B84}" srcOrd="3" destOrd="0" presId="urn:microsoft.com/office/officeart/2005/8/layout/matrix3"/>
    <dgm:cxn modelId="{9836DA3C-B464-46F4-889F-22F07A502815}" type="presParOf" srcId="{3712EF47-3FAD-4752-90E4-D9D82F28A722}" destId="{CDF7038C-713A-44FF-858C-23B28158A2A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DD0F3-653B-4039-956E-CCA5D7640B37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2F042-CAE8-4110-9827-A1120B1AC31C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Open Enrollment</a:t>
          </a:r>
        </a:p>
      </dsp:txBody>
      <dsp:txXfrm>
        <a:off x="0" y="2124"/>
        <a:ext cx="10515600" cy="724514"/>
      </dsp:txXfrm>
    </dsp:sp>
    <dsp:sp modelId="{CF71DEF9-4C86-445F-BC64-1EA13E3A6F5E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BAEA5-4192-435E-A3D0-4C5FB72C0596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Online Enrollment</a:t>
          </a:r>
        </a:p>
      </dsp:txBody>
      <dsp:txXfrm>
        <a:off x="0" y="726639"/>
        <a:ext cx="10515600" cy="724514"/>
      </dsp:txXfrm>
    </dsp:sp>
    <dsp:sp modelId="{4C99A02E-EA74-4439-AA62-96C13E9B7A09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F8FEC-2083-4DD8-806C-B3A8623F786A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What’s not changing for 2022?</a:t>
          </a:r>
        </a:p>
      </dsp:txBody>
      <dsp:txXfrm>
        <a:off x="0" y="1451154"/>
        <a:ext cx="10515600" cy="724514"/>
      </dsp:txXfrm>
    </dsp:sp>
    <dsp:sp modelId="{62FE4D3B-A96A-498D-948C-6C1EA9659B58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0CD74-1355-46B6-B58B-4CCBAE881F89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*NEW* Pet Insurance</a:t>
          </a:r>
        </a:p>
      </dsp:txBody>
      <dsp:txXfrm>
        <a:off x="0" y="2175669"/>
        <a:ext cx="10515600" cy="724514"/>
      </dsp:txXfrm>
    </dsp:sp>
    <dsp:sp modelId="{66493B82-0FB6-47EE-8F6C-8DDA7AA036EE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EEC16-4304-4EB9-A9F0-63FA38FC7861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Employee Benefit Center</a:t>
          </a:r>
        </a:p>
      </dsp:txBody>
      <dsp:txXfrm>
        <a:off x="0" y="2900183"/>
        <a:ext cx="10515600" cy="724514"/>
      </dsp:txXfrm>
    </dsp:sp>
    <dsp:sp modelId="{F4887AE2-D765-4AA4-AD8A-212A002F6036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3EEAA-7907-46C2-82B4-10059D85CB42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Questions?</a:t>
          </a:r>
        </a:p>
      </dsp:txBody>
      <dsp:txXfrm>
        <a:off x="0" y="3624698"/>
        <a:ext cx="10515600" cy="724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BF656-DF3F-4DE5-8F29-84F4A9C4F4ED}">
      <dsp:nvSpPr>
        <dsp:cNvPr id="0" name=""/>
        <dsp:cNvSpPr/>
      </dsp:nvSpPr>
      <dsp:spPr>
        <a:xfrm>
          <a:off x="906436" y="0"/>
          <a:ext cx="5026086" cy="579275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76BD4-C10D-404D-8771-164A7253B795}">
      <dsp:nvSpPr>
        <dsp:cNvPr id="0" name=""/>
        <dsp:cNvSpPr/>
      </dsp:nvSpPr>
      <dsp:spPr>
        <a:xfrm>
          <a:off x="1073413" y="550312"/>
          <a:ext cx="2259175" cy="2259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Vision</a:t>
          </a:r>
          <a:r>
            <a:rPr lang="en-US" sz="2300" kern="1200" dirty="0">
              <a:solidFill>
                <a:schemeClr val="tx1"/>
              </a:solidFill>
            </a:rPr>
            <a:t> still part of your Cigna medical plan coverage.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1183697" y="660596"/>
        <a:ext cx="2038607" cy="2038607"/>
      </dsp:txXfrm>
    </dsp:sp>
    <dsp:sp modelId="{81862616-2C3D-46E3-8EE8-0A22A5E8013D}">
      <dsp:nvSpPr>
        <dsp:cNvPr id="0" name=""/>
        <dsp:cNvSpPr/>
      </dsp:nvSpPr>
      <dsp:spPr>
        <a:xfrm>
          <a:off x="3506371" y="550312"/>
          <a:ext cx="2259175" cy="22591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Dental </a:t>
          </a:r>
          <a:r>
            <a:rPr lang="en-US" sz="2300" b="1" i="1" kern="1200" dirty="0">
              <a:solidFill>
                <a:schemeClr val="tx1"/>
              </a:solidFill>
            </a:rPr>
            <a:t>plans</a:t>
          </a:r>
          <a:r>
            <a:rPr lang="en-US" sz="2300" kern="1200" dirty="0">
              <a:solidFill>
                <a:schemeClr val="tx1"/>
              </a:solidFill>
            </a:rPr>
            <a:t> and </a:t>
          </a:r>
          <a:r>
            <a:rPr lang="en-US" sz="2300" b="1" i="1" kern="1200" dirty="0">
              <a:solidFill>
                <a:schemeClr val="tx1"/>
              </a:solidFill>
            </a:rPr>
            <a:t>rates</a:t>
          </a:r>
          <a:r>
            <a:rPr lang="en-US" sz="2300" kern="1200" dirty="0">
              <a:solidFill>
                <a:schemeClr val="tx1"/>
              </a:solidFill>
            </a:rPr>
            <a:t> not changing</a:t>
          </a:r>
        </a:p>
      </dsp:txBody>
      <dsp:txXfrm>
        <a:off x="3616655" y="660596"/>
        <a:ext cx="2038607" cy="2038607"/>
      </dsp:txXfrm>
    </dsp:sp>
    <dsp:sp modelId="{C52B31AA-1769-46B8-A662-D08387AF7B84}">
      <dsp:nvSpPr>
        <dsp:cNvPr id="0" name=""/>
        <dsp:cNvSpPr/>
      </dsp:nvSpPr>
      <dsp:spPr>
        <a:xfrm>
          <a:off x="1053306" y="2996802"/>
          <a:ext cx="2259175" cy="22591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chemeClr val="tx1"/>
              </a:solidFill>
            </a:rPr>
            <a:t>Cigna </a:t>
          </a:r>
          <a:r>
            <a:rPr lang="en-US" sz="2300" b="1" i="0" kern="1200" dirty="0">
              <a:solidFill>
                <a:schemeClr val="tx1"/>
              </a:solidFill>
            </a:rPr>
            <a:t>plan designs </a:t>
          </a:r>
          <a:r>
            <a:rPr lang="en-US" sz="2300" b="0" i="0" kern="1200" dirty="0">
              <a:solidFill>
                <a:schemeClr val="tx1"/>
              </a:solidFill>
            </a:rPr>
            <a:t>not changing</a:t>
          </a:r>
          <a:endParaRPr lang="en-US" sz="2300" b="1" i="0" kern="1200" dirty="0">
            <a:solidFill>
              <a:schemeClr val="tx1"/>
            </a:solidFill>
          </a:endParaRPr>
        </a:p>
      </dsp:txBody>
      <dsp:txXfrm>
        <a:off x="1163590" y="3107086"/>
        <a:ext cx="2038607" cy="2038607"/>
      </dsp:txXfrm>
    </dsp:sp>
    <dsp:sp modelId="{CDF7038C-713A-44FF-858C-23B28158A2A8}">
      <dsp:nvSpPr>
        <dsp:cNvPr id="0" name=""/>
        <dsp:cNvSpPr/>
      </dsp:nvSpPr>
      <dsp:spPr>
        <a:xfrm>
          <a:off x="3506371" y="2983270"/>
          <a:ext cx="2259175" cy="225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tx1"/>
              </a:solidFill>
            </a:rPr>
            <a:t>Voluntary Life, Accident, Critical Illness </a:t>
          </a:r>
          <a:r>
            <a:rPr lang="en-US" sz="2300" b="1" i="1" kern="1200" dirty="0">
              <a:solidFill>
                <a:schemeClr val="tx1"/>
              </a:solidFill>
            </a:rPr>
            <a:t>plans</a:t>
          </a:r>
          <a:r>
            <a:rPr lang="en-US" sz="2300" b="0" i="0" kern="1200" dirty="0">
              <a:solidFill>
                <a:schemeClr val="tx1"/>
              </a:solidFill>
            </a:rPr>
            <a:t> and </a:t>
          </a:r>
          <a:r>
            <a:rPr lang="en-US" sz="2300" b="1" i="1" kern="1200" dirty="0">
              <a:solidFill>
                <a:schemeClr val="tx1"/>
              </a:solidFill>
            </a:rPr>
            <a:t>rates</a:t>
          </a:r>
          <a:r>
            <a:rPr lang="en-US" sz="2300" b="0" i="0" kern="1200" dirty="0">
              <a:solidFill>
                <a:schemeClr val="tx1"/>
              </a:solidFill>
            </a:rPr>
            <a:t> not changing</a:t>
          </a:r>
        </a:p>
      </dsp:txBody>
      <dsp:txXfrm>
        <a:off x="3616655" y="3093554"/>
        <a:ext cx="2038607" cy="2038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388FA-1AE0-4E55-84B4-C841ADDB7FF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28CDA-8ECB-4CB6-AA07-1941059AE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2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7A0E6-D56A-492F-9E79-FF2DB0C2460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58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7A0E6-D56A-492F-9E79-FF2DB0C2460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90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C8C6-EEDA-324D-9579-150C9FDF2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95A24-D2AA-1948-B281-05706C9E1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37A5-8F48-9A44-9ADD-DE5DC9F1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01400-6CB9-704B-8702-9C7883CF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0AC881-D313-F249-8646-4EE90DB9E700}"/>
              </a:ext>
            </a:extLst>
          </p:cNvPr>
          <p:cNvSpPr/>
          <p:nvPr userDrawn="1"/>
        </p:nvSpPr>
        <p:spPr>
          <a:xfrm>
            <a:off x="0" y="0"/>
            <a:ext cx="6399552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82000">
                <a:schemeClr val="accent6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28B1D-1EC9-F944-86EF-86321D52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52D97-BCF8-794F-9D24-9E0FC8CA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471E861-20E0-9542-94C5-3777D466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766218"/>
            <a:ext cx="4723152" cy="13255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DB3964-ADDD-424D-9059-C787C4F9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241"/>
            <a:ext cx="4723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picture containing person, indoor, child, little&#10;&#10;Description automatically generated">
            <a:extLst>
              <a:ext uri="{FF2B5EF4-FFF2-40B4-BE49-F238E27FC236}">
                <a16:creationId xmlns:a16="http://schemas.microsoft.com/office/drawing/2014/main" id="{4208C16E-E6E4-AD43-BB1D-81983A011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9552" y="0"/>
            <a:ext cx="5792447" cy="6858000"/>
          </a:xfrm>
          <a:prstGeom prst="rect">
            <a:avLst/>
          </a:prstGeom>
        </p:spPr>
      </p:pic>
      <p:pic>
        <p:nvPicPr>
          <p:cNvPr id="9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C7A8250D-2680-004C-8AF5-490C3A85D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1339">
            <a:off x="-143478" y="4778067"/>
            <a:ext cx="1455361" cy="26035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25491E1-2798-A648-927D-7E8402BAB422}"/>
              </a:ext>
            </a:extLst>
          </p:cNvPr>
          <p:cNvSpPr/>
          <p:nvPr userDrawn="1"/>
        </p:nvSpPr>
        <p:spPr>
          <a:xfrm>
            <a:off x="6399552" y="18661"/>
            <a:ext cx="579244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23000"/>
                </a:schemeClr>
              </a:gs>
              <a:gs pos="82000">
                <a:schemeClr val="accent6"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68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0AC881-D313-F249-8646-4EE90DB9E700}"/>
              </a:ext>
            </a:extLst>
          </p:cNvPr>
          <p:cNvSpPr/>
          <p:nvPr userDrawn="1"/>
        </p:nvSpPr>
        <p:spPr>
          <a:xfrm>
            <a:off x="0" y="0"/>
            <a:ext cx="6399552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82000">
                <a:schemeClr val="accent6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28B1D-1EC9-F944-86EF-86321D52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52D97-BCF8-794F-9D24-9E0FC8CA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471E861-20E0-9542-94C5-3777D466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766218"/>
            <a:ext cx="4723152" cy="13255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DB3964-ADDD-424D-9059-C787C4F9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241"/>
            <a:ext cx="4723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C7A8250D-2680-004C-8AF5-490C3A85D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1339">
            <a:off x="-169070" y="4910625"/>
            <a:ext cx="1369202" cy="24494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9347F7-0939-2D46-8F4E-F48C97EA381D}"/>
              </a:ext>
            </a:extLst>
          </p:cNvPr>
          <p:cNvSpPr/>
          <p:nvPr userDrawn="1"/>
        </p:nvSpPr>
        <p:spPr>
          <a:xfrm>
            <a:off x="6399552" y="0"/>
            <a:ext cx="5792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322A90-3DE6-BE4C-A152-B4034288A5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9213" y="0"/>
            <a:ext cx="579278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289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0AC881-D313-F249-8646-4EE90DB9E700}"/>
              </a:ext>
            </a:extLst>
          </p:cNvPr>
          <p:cNvSpPr/>
          <p:nvPr userDrawn="1"/>
        </p:nvSpPr>
        <p:spPr>
          <a:xfrm>
            <a:off x="0" y="0"/>
            <a:ext cx="639955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82000">
                <a:schemeClr val="accent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28B1D-1EC9-F944-86EF-86321D52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52D97-BCF8-794F-9D24-9E0FC8CA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471E861-20E0-9542-94C5-3777D466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766218"/>
            <a:ext cx="4723152" cy="13255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DB3964-ADDD-424D-9059-C787C4F9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241"/>
            <a:ext cx="4723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9347F7-0939-2D46-8F4E-F48C97EA381D}"/>
              </a:ext>
            </a:extLst>
          </p:cNvPr>
          <p:cNvSpPr/>
          <p:nvPr userDrawn="1"/>
        </p:nvSpPr>
        <p:spPr>
          <a:xfrm>
            <a:off x="6399552" y="0"/>
            <a:ext cx="5792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322A90-3DE6-BE4C-A152-B4034288A5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9213" y="0"/>
            <a:ext cx="579278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3F68A8-DCAA-9F43-8A9E-0AAC319D5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67621" y="5200298"/>
            <a:ext cx="2743198" cy="15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7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able, person, indoor, sitting&#10;&#10;Description automatically generated">
            <a:extLst>
              <a:ext uri="{FF2B5EF4-FFF2-40B4-BE49-F238E27FC236}">
                <a16:creationId xmlns:a16="http://schemas.microsoft.com/office/drawing/2014/main" id="{F46B5FFE-C85D-2C45-9D08-7C6B863EE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44128-4A5B-7145-B134-ED669EF5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E86DE-7D5B-734E-9F03-0B3C9E58F7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BEAC4-15F6-6645-83B3-ED284F3E66A5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4000"/>
                </a:schemeClr>
              </a:gs>
              <a:gs pos="100000">
                <a:schemeClr val="accent1">
                  <a:alpha val="5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A20719-A437-F14D-AED2-F75D807B6DA1}"/>
              </a:ext>
            </a:extLst>
          </p:cNvPr>
          <p:cNvSpPr/>
          <p:nvPr userDrawn="1"/>
        </p:nvSpPr>
        <p:spPr>
          <a:xfrm>
            <a:off x="444606" y="603303"/>
            <a:ext cx="5651394" cy="5651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01A296-566F-8C4F-8B63-586AB95A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4323" y="4334614"/>
            <a:ext cx="3750906" cy="13255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00025D-6477-3E42-B099-42D2FD11DA14}"/>
              </a:ext>
            </a:extLst>
          </p:cNvPr>
          <p:cNvSpPr txBox="1">
            <a:spLocks/>
          </p:cNvSpPr>
          <p:nvPr userDrawn="1"/>
        </p:nvSpPr>
        <p:spPr>
          <a:xfrm>
            <a:off x="908727" y="2887633"/>
            <a:ext cx="4723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7A22F8-1E94-1F4D-BA7E-D4A225D865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58158" y="1002635"/>
            <a:ext cx="1824289" cy="1824289"/>
          </a:xfrm>
        </p:spPr>
        <p:txBody>
          <a:bodyPr/>
          <a:lstStyle/>
          <a:p>
            <a:r>
              <a:rPr lang="en-US" dirty="0"/>
              <a:t>icon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F1920A0F-7C33-8E46-A5ED-3247D455B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8000" flipH="1">
            <a:off x="10791077" y="4955367"/>
            <a:ext cx="1533355" cy="28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able, person, indoor, sitting&#10;&#10;Description automatically generated">
            <a:extLst>
              <a:ext uri="{FF2B5EF4-FFF2-40B4-BE49-F238E27FC236}">
                <a16:creationId xmlns:a16="http://schemas.microsoft.com/office/drawing/2014/main" id="{F46B5FFE-C85D-2C45-9D08-7C6B863EE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44128-4A5B-7145-B134-ED669EF5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E86DE-7D5B-734E-9F03-0B3C9E58F7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BEAC4-15F6-6645-83B3-ED284F3E66A5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68000"/>
                </a:schemeClr>
              </a:gs>
              <a:gs pos="100000">
                <a:schemeClr val="accent6">
                  <a:alpha val="6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A20719-A437-F14D-AED2-F75D807B6DA1}"/>
              </a:ext>
            </a:extLst>
          </p:cNvPr>
          <p:cNvSpPr/>
          <p:nvPr userDrawn="1"/>
        </p:nvSpPr>
        <p:spPr>
          <a:xfrm>
            <a:off x="444606" y="603303"/>
            <a:ext cx="5651394" cy="5651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01A296-566F-8C4F-8B63-586AB95A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4323" y="4334614"/>
            <a:ext cx="3750906" cy="13255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00025D-6477-3E42-B099-42D2FD11DA14}"/>
              </a:ext>
            </a:extLst>
          </p:cNvPr>
          <p:cNvSpPr txBox="1">
            <a:spLocks/>
          </p:cNvSpPr>
          <p:nvPr userDrawn="1"/>
        </p:nvSpPr>
        <p:spPr>
          <a:xfrm>
            <a:off x="908727" y="2887633"/>
            <a:ext cx="4723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6"/>
                </a:solidFill>
              </a:rPr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7A22F8-1E94-1F4D-BA7E-D4A225D865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58158" y="1002635"/>
            <a:ext cx="1824289" cy="1824289"/>
          </a:xfrm>
        </p:spPr>
        <p:txBody>
          <a:bodyPr/>
          <a:lstStyle/>
          <a:p>
            <a:r>
              <a:rPr lang="en-US" dirty="0"/>
              <a:t>icon</a:t>
            </a:r>
          </a:p>
        </p:txBody>
      </p:sp>
      <p:pic>
        <p:nvPicPr>
          <p:cNvPr id="11" name="Picture 10" descr="A picture containing sitting&#10;&#10;Description automatically generated">
            <a:extLst>
              <a:ext uri="{FF2B5EF4-FFF2-40B4-BE49-F238E27FC236}">
                <a16:creationId xmlns:a16="http://schemas.microsoft.com/office/drawing/2014/main" id="{E07E9FBA-5512-F446-A2AD-6C58F9F9F0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2074" flipH="1">
            <a:off x="10617370" y="4848669"/>
            <a:ext cx="1608780" cy="28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ite, colorful, child, colored&#10;&#10;Description automatically generated">
            <a:extLst>
              <a:ext uri="{FF2B5EF4-FFF2-40B4-BE49-F238E27FC236}">
                <a16:creationId xmlns:a16="http://schemas.microsoft.com/office/drawing/2014/main" id="{8AC283E4-0A39-5E48-9E09-229F4FCCD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230" b="-269"/>
          <a:stretch/>
        </p:blipFill>
        <p:spPr>
          <a:xfrm>
            <a:off x="0" y="0"/>
            <a:ext cx="9182412" cy="688631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44128-4A5B-7145-B134-ED669EF5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E86DE-7D5B-734E-9F03-0B3C9E58F7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BEAC4-15F6-6645-83B3-ED284F3E66A5}"/>
              </a:ext>
            </a:extLst>
          </p:cNvPr>
          <p:cNvSpPr/>
          <p:nvPr userDrawn="1"/>
        </p:nvSpPr>
        <p:spPr>
          <a:xfrm>
            <a:off x="0" y="0"/>
            <a:ext cx="7890933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chemeClr val="accent1">
                  <a:lumMod val="20000"/>
                  <a:lumOff val="80000"/>
                  <a:alpha val="59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2008C3-E07E-1546-94CB-EADEE341E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0"/>
            <a:ext cx="74295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A01A296-566F-8C4F-8B63-586AB95A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6218" y="2509680"/>
            <a:ext cx="3750906" cy="13255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00025D-6477-3E42-B099-42D2FD11DA14}"/>
              </a:ext>
            </a:extLst>
          </p:cNvPr>
          <p:cNvSpPr txBox="1">
            <a:spLocks/>
          </p:cNvSpPr>
          <p:nvPr userDrawn="1"/>
        </p:nvSpPr>
        <p:spPr>
          <a:xfrm>
            <a:off x="6249024" y="1008463"/>
            <a:ext cx="4723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pic>
        <p:nvPicPr>
          <p:cNvPr id="19" name="Picture 18" descr="A picture containing sitting&#10;&#10;Description automatically generated">
            <a:extLst>
              <a:ext uri="{FF2B5EF4-FFF2-40B4-BE49-F238E27FC236}">
                <a16:creationId xmlns:a16="http://schemas.microsoft.com/office/drawing/2014/main" id="{D833D56A-070D-734C-892A-181C10C55D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6636">
            <a:off x="-36792" y="4405908"/>
            <a:ext cx="1839792" cy="32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9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F969CE5-23E6-BA4B-9020-4ECAA8353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2169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44128-4A5B-7145-B134-ED669EF5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E86DE-7D5B-734E-9F03-0B3C9E58F7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BEAC4-15F6-6645-83B3-ED284F3E66A5}"/>
              </a:ext>
            </a:extLst>
          </p:cNvPr>
          <p:cNvSpPr/>
          <p:nvPr userDrawn="1"/>
        </p:nvSpPr>
        <p:spPr>
          <a:xfrm>
            <a:off x="0" y="0"/>
            <a:ext cx="894236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48000"/>
                </a:schemeClr>
              </a:gs>
              <a:gs pos="100000">
                <a:schemeClr val="accent5">
                  <a:alpha val="39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04571C-1AC3-A743-8AB0-34A5090D72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0"/>
            <a:ext cx="74295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A01A296-566F-8C4F-8B63-586AB95A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6218" y="2509680"/>
            <a:ext cx="3750906" cy="13255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00025D-6477-3E42-B099-42D2FD11DA14}"/>
              </a:ext>
            </a:extLst>
          </p:cNvPr>
          <p:cNvSpPr txBox="1">
            <a:spLocks/>
          </p:cNvSpPr>
          <p:nvPr userDrawn="1"/>
        </p:nvSpPr>
        <p:spPr>
          <a:xfrm>
            <a:off x="6249024" y="1008463"/>
            <a:ext cx="4723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accent6"/>
                </a:solidFill>
              </a:rPr>
              <a:t>Click to edit Master title style</a:t>
            </a:r>
          </a:p>
        </p:txBody>
      </p:sp>
      <p:pic>
        <p:nvPicPr>
          <p:cNvPr id="15" name="Picture 14" descr="A picture containing sitting&#10;&#10;Description automatically generated">
            <a:extLst>
              <a:ext uri="{FF2B5EF4-FFF2-40B4-BE49-F238E27FC236}">
                <a16:creationId xmlns:a16="http://schemas.microsoft.com/office/drawing/2014/main" id="{50FDABD5-55D0-9043-8CAC-03D755F1D8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6636">
            <a:off x="-36792" y="4405908"/>
            <a:ext cx="1839792" cy="32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2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wo people standing in front of a flower&#10;&#10;Description automatically generated">
            <a:extLst>
              <a:ext uri="{FF2B5EF4-FFF2-40B4-BE49-F238E27FC236}">
                <a16:creationId xmlns:a16="http://schemas.microsoft.com/office/drawing/2014/main" id="{A2380E85-40BB-794A-95F9-E4E3D42AC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836" y="0"/>
            <a:ext cx="8942363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44128-4A5B-7145-B134-ED669EF5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E86DE-7D5B-734E-9F03-0B3C9E58F7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BEAC4-15F6-6645-83B3-ED284F3E66A5}"/>
              </a:ext>
            </a:extLst>
          </p:cNvPr>
          <p:cNvSpPr/>
          <p:nvPr userDrawn="1"/>
        </p:nvSpPr>
        <p:spPr>
          <a:xfrm>
            <a:off x="3241836" y="0"/>
            <a:ext cx="8942363" cy="6858000"/>
          </a:xfrm>
          <a:prstGeom prst="rect">
            <a:avLst/>
          </a:prstGeom>
          <a:gradFill flip="none" rotWithShape="1">
            <a:gsLst>
              <a:gs pos="10000">
                <a:schemeClr val="accent6">
                  <a:alpha val="66000"/>
                </a:schemeClr>
              </a:gs>
              <a:gs pos="100000">
                <a:schemeClr val="accent4">
                  <a:alpha val="3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903679F-82DA-8340-9384-4DFEB33CE3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0" y="0"/>
            <a:ext cx="74295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A01A296-566F-8C4F-8B63-586AB95A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592" y="2384218"/>
            <a:ext cx="3750906" cy="13255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00025D-6477-3E42-B099-42D2FD11DA14}"/>
              </a:ext>
            </a:extLst>
          </p:cNvPr>
          <p:cNvSpPr txBox="1">
            <a:spLocks/>
          </p:cNvSpPr>
          <p:nvPr userDrawn="1"/>
        </p:nvSpPr>
        <p:spPr>
          <a:xfrm>
            <a:off x="1128398" y="883001"/>
            <a:ext cx="4723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accent6"/>
                </a:solidFill>
              </a:rPr>
              <a:t>Click to edit Master title style</a:t>
            </a:r>
          </a:p>
        </p:txBody>
      </p:sp>
      <p:pic>
        <p:nvPicPr>
          <p:cNvPr id="16" name="Picture 15" descr="A picture containing sitting&#10;&#10;Description automatically generated">
            <a:extLst>
              <a:ext uri="{FF2B5EF4-FFF2-40B4-BE49-F238E27FC236}">
                <a16:creationId xmlns:a16="http://schemas.microsoft.com/office/drawing/2014/main" id="{E52F6F24-A27B-7F4D-9C81-BBD87E1B7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2074" flipH="1">
            <a:off x="10617370" y="4848669"/>
            <a:ext cx="1608780" cy="28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9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on the seat of a car&#10;&#10;Description automatically generated">
            <a:extLst>
              <a:ext uri="{FF2B5EF4-FFF2-40B4-BE49-F238E27FC236}">
                <a16:creationId xmlns:a16="http://schemas.microsoft.com/office/drawing/2014/main" id="{8EB90C30-B7D8-CA4E-A8B1-252BF4635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4718" y="0"/>
            <a:ext cx="7385008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44128-4A5B-7145-B134-ED669EF5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E86DE-7D5B-734E-9F03-0B3C9E58F7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BEAC4-15F6-6645-83B3-ED284F3E66A5}"/>
              </a:ext>
            </a:extLst>
          </p:cNvPr>
          <p:cNvSpPr/>
          <p:nvPr userDrawn="1"/>
        </p:nvSpPr>
        <p:spPr>
          <a:xfrm>
            <a:off x="3249642" y="-1"/>
            <a:ext cx="8942363" cy="6858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alpha val="62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903679F-82DA-8340-9384-4DFEB33CE3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A01A296-566F-8C4F-8B63-586AB95A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592" y="2384218"/>
            <a:ext cx="3750906" cy="13255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00025D-6477-3E42-B099-42D2FD11DA14}"/>
              </a:ext>
            </a:extLst>
          </p:cNvPr>
          <p:cNvSpPr txBox="1">
            <a:spLocks/>
          </p:cNvSpPr>
          <p:nvPr userDrawn="1"/>
        </p:nvSpPr>
        <p:spPr>
          <a:xfrm>
            <a:off x="1128398" y="883001"/>
            <a:ext cx="4723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Click to edit Master title style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EF198B4-2C42-984B-AA16-899D800B55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3845">
            <a:off x="10177007" y="5189173"/>
            <a:ext cx="3191792" cy="17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BFECA-65B5-2348-8D90-8BA33736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735E8-AAB7-9E47-B08D-EAE4E9CF67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E7258-0555-CB4E-AA86-37D1F3DFDAAB}"/>
              </a:ext>
            </a:extLst>
          </p:cNvPr>
          <p:cNvSpPr/>
          <p:nvPr userDrawn="1"/>
        </p:nvSpPr>
        <p:spPr>
          <a:xfrm>
            <a:off x="763556" y="1567542"/>
            <a:ext cx="3474848" cy="2015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F1AE2-4CBB-7F4D-81CD-7F2BEC0B1883}"/>
              </a:ext>
            </a:extLst>
          </p:cNvPr>
          <p:cNvSpPr/>
          <p:nvPr userDrawn="1"/>
        </p:nvSpPr>
        <p:spPr>
          <a:xfrm>
            <a:off x="4357022" y="1567542"/>
            <a:ext cx="3474848" cy="20154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898B40-B97E-C040-9968-ACCD10B724B1}"/>
              </a:ext>
            </a:extLst>
          </p:cNvPr>
          <p:cNvSpPr/>
          <p:nvPr userDrawn="1"/>
        </p:nvSpPr>
        <p:spPr>
          <a:xfrm>
            <a:off x="7950488" y="1567542"/>
            <a:ext cx="3474848" cy="2015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9183A-A4B1-A546-9DD5-5BB489208254}"/>
              </a:ext>
            </a:extLst>
          </p:cNvPr>
          <p:cNvSpPr/>
          <p:nvPr userDrawn="1"/>
        </p:nvSpPr>
        <p:spPr>
          <a:xfrm>
            <a:off x="763556" y="3690258"/>
            <a:ext cx="3474848" cy="20154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A1D3A4-FEFA-644C-8D32-1BF8FBDF26BA}"/>
              </a:ext>
            </a:extLst>
          </p:cNvPr>
          <p:cNvSpPr/>
          <p:nvPr userDrawn="1"/>
        </p:nvSpPr>
        <p:spPr>
          <a:xfrm>
            <a:off x="4357022" y="3690258"/>
            <a:ext cx="3474848" cy="20154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0F0020-87EC-2448-B36D-F1BF95980DF5}"/>
              </a:ext>
            </a:extLst>
          </p:cNvPr>
          <p:cNvSpPr/>
          <p:nvPr userDrawn="1"/>
        </p:nvSpPr>
        <p:spPr>
          <a:xfrm>
            <a:off x="7950488" y="3690258"/>
            <a:ext cx="3474848" cy="2015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11872B-7618-A24D-B4B7-53239D858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314" y="4027288"/>
            <a:ext cx="1887090" cy="134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Create Opportunities Through Innovation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9828DB8-9453-F346-BF8A-57919A0070C5}"/>
              </a:ext>
            </a:extLst>
          </p:cNvPr>
          <p:cNvSpPr txBox="1">
            <a:spLocks/>
          </p:cNvSpPr>
          <p:nvPr userDrawn="1"/>
        </p:nvSpPr>
        <p:spPr>
          <a:xfrm>
            <a:off x="5918418" y="2159882"/>
            <a:ext cx="1695739" cy="830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/>
              <a:t>Commit to Teamwork &amp; Partnership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FC59111-5F13-F145-B535-04E657B1C8AE}"/>
              </a:ext>
            </a:extLst>
          </p:cNvPr>
          <p:cNvSpPr txBox="1">
            <a:spLocks/>
          </p:cNvSpPr>
          <p:nvPr userDrawn="1"/>
        </p:nvSpPr>
        <p:spPr>
          <a:xfrm>
            <a:off x="9620739" y="2159882"/>
            <a:ext cx="1695739" cy="830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/>
              <a:t>Respect Human Rights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DE233A7-8239-A241-8ECD-FC236A3B5A68}"/>
              </a:ext>
            </a:extLst>
          </p:cNvPr>
          <p:cNvSpPr txBox="1">
            <a:spLocks/>
          </p:cNvSpPr>
          <p:nvPr userDrawn="1"/>
        </p:nvSpPr>
        <p:spPr>
          <a:xfrm>
            <a:off x="2351314" y="2078316"/>
            <a:ext cx="1539799" cy="993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000" dirty="0"/>
              <a:t>Employ Methods that Work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2889EB6-6746-6A41-A96E-1287C347DF13}"/>
              </a:ext>
            </a:extLst>
          </p:cNvPr>
          <p:cNvSpPr txBox="1">
            <a:spLocks/>
          </p:cNvSpPr>
          <p:nvPr userDrawn="1"/>
        </p:nvSpPr>
        <p:spPr>
          <a:xfrm>
            <a:off x="5785730" y="4201032"/>
            <a:ext cx="1887090" cy="993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/>
              <a:t>Serve with Compassion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AED1779-ED0D-B74B-8C39-8FE71ED7134C}"/>
              </a:ext>
            </a:extLst>
          </p:cNvPr>
          <p:cNvSpPr txBox="1">
            <a:spLocks/>
          </p:cNvSpPr>
          <p:nvPr userDrawn="1"/>
        </p:nvSpPr>
        <p:spPr>
          <a:xfrm>
            <a:off x="9538246" y="4201032"/>
            <a:ext cx="1887090" cy="993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/>
              <a:t>Lead with Integrity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340EA0-620A-944E-9C4B-7B7E7ED299E7}"/>
              </a:ext>
            </a:extLst>
          </p:cNvPr>
          <p:cNvSpPr/>
          <p:nvPr userDrawn="1"/>
        </p:nvSpPr>
        <p:spPr>
          <a:xfrm>
            <a:off x="950166" y="1947687"/>
            <a:ext cx="1255121" cy="12551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C4A413D-332B-8C48-AD6B-592341063631}"/>
              </a:ext>
            </a:extLst>
          </p:cNvPr>
          <p:cNvSpPr/>
          <p:nvPr userDrawn="1"/>
        </p:nvSpPr>
        <p:spPr>
          <a:xfrm>
            <a:off x="4530376" y="1947687"/>
            <a:ext cx="1255121" cy="12551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5FEE4B-7A0A-0F48-95CF-51AC16854411}"/>
              </a:ext>
            </a:extLst>
          </p:cNvPr>
          <p:cNvSpPr/>
          <p:nvPr userDrawn="1"/>
        </p:nvSpPr>
        <p:spPr>
          <a:xfrm>
            <a:off x="8125877" y="1947687"/>
            <a:ext cx="1255121" cy="12551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F68BE74-33B4-054B-AB8B-BB52EE0C64DF}"/>
              </a:ext>
            </a:extLst>
          </p:cNvPr>
          <p:cNvSpPr/>
          <p:nvPr userDrawn="1"/>
        </p:nvSpPr>
        <p:spPr>
          <a:xfrm>
            <a:off x="948741" y="4037745"/>
            <a:ext cx="1255121" cy="12551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F5278C-52D1-E146-859C-0024BAAAFC83}"/>
              </a:ext>
            </a:extLst>
          </p:cNvPr>
          <p:cNvSpPr/>
          <p:nvPr userDrawn="1"/>
        </p:nvSpPr>
        <p:spPr>
          <a:xfrm>
            <a:off x="4528951" y="4037745"/>
            <a:ext cx="1255121" cy="12551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E69592-DAD7-4F41-9CF8-F924D5784950}"/>
              </a:ext>
            </a:extLst>
          </p:cNvPr>
          <p:cNvSpPr/>
          <p:nvPr userDrawn="1"/>
        </p:nvSpPr>
        <p:spPr>
          <a:xfrm>
            <a:off x="8124452" y="4037745"/>
            <a:ext cx="1255121" cy="12551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2148152C-1654-C047-ADD7-47D15D1DF1D2}"/>
              </a:ext>
            </a:extLst>
          </p:cNvPr>
          <p:cNvSpPr txBox="1">
            <a:spLocks/>
          </p:cNvSpPr>
          <p:nvPr userDrawn="1"/>
        </p:nvSpPr>
        <p:spPr>
          <a:xfrm>
            <a:off x="838200" y="653142"/>
            <a:ext cx="10515600" cy="816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Our Core Values</a:t>
            </a:r>
          </a:p>
        </p:txBody>
      </p:sp>
      <p:pic>
        <p:nvPicPr>
          <p:cNvPr id="27" name="Picture 2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AB27F5E6-C205-2545-8937-1C9D94F3C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65" y="4135224"/>
            <a:ext cx="1059672" cy="1059672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3CB4F4FE-A48E-C04B-AB7F-C6957B3FD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808" y="4168127"/>
            <a:ext cx="1059672" cy="1059672"/>
          </a:xfrm>
          <a:prstGeom prst="rect">
            <a:avLst/>
          </a:prstGeom>
        </p:spPr>
      </p:pic>
      <p:pic>
        <p:nvPicPr>
          <p:cNvPr id="31" name="Picture 30" descr="A picture containing light&#10;&#10;Description automatically generated">
            <a:extLst>
              <a:ext uri="{FF2B5EF4-FFF2-40B4-BE49-F238E27FC236}">
                <a16:creationId xmlns:a16="http://schemas.microsoft.com/office/drawing/2014/main" id="{B456AE34-3D86-7047-8DF5-808EFF87A9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033" y="2050078"/>
            <a:ext cx="1059672" cy="1059672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5755C1E4-FE04-E94D-BA9C-2063972E50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965" y="4135224"/>
            <a:ext cx="1059672" cy="1059672"/>
          </a:xfrm>
          <a:prstGeom prst="rect">
            <a:avLst/>
          </a:prstGeom>
        </p:spPr>
      </p:pic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EAD421AE-A83F-D347-9C4C-57E9547774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65" y="2050078"/>
            <a:ext cx="1059672" cy="1059672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D4987BC6-6535-B645-9FEF-966CAD56066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176" y="2116675"/>
            <a:ext cx="1059672" cy="10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3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5069D3-7FF1-F245-B2C5-FA26D0370C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28B1D-1EC9-F944-86EF-86321D52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52D97-BCF8-794F-9D24-9E0FC8CA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picture containing looking, kite, flying, cat&#10;&#10;Description automatically generated">
            <a:extLst>
              <a:ext uri="{FF2B5EF4-FFF2-40B4-BE49-F238E27FC236}">
                <a16:creationId xmlns:a16="http://schemas.microsoft.com/office/drawing/2014/main" id="{11AD7E74-7259-804A-A818-6CF458C3D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194"/>
            <a:ext cx="12192000" cy="6858000"/>
          </a:xfrm>
          <a:prstGeom prst="rect">
            <a:avLst/>
          </a:prstGeom>
        </p:spPr>
      </p:pic>
      <p:pic>
        <p:nvPicPr>
          <p:cNvPr id="9" name="Picture 8" descr="A person posing for a picture&#10;&#10;Description automatically generated">
            <a:extLst>
              <a:ext uri="{FF2B5EF4-FFF2-40B4-BE49-F238E27FC236}">
                <a16:creationId xmlns:a16="http://schemas.microsoft.com/office/drawing/2014/main" id="{143DB49C-78FE-7C47-8F62-0120BE383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1" y="-234772"/>
            <a:ext cx="7772400" cy="709277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DB3964-ADDD-424D-9059-C787C4F9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59" y="566412"/>
            <a:ext cx="721151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471E861-20E0-9542-94C5-3777D466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060" y="2350294"/>
            <a:ext cx="695793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E28047C-FF24-B747-BBD7-DEED40CAFB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56499"/>
            <a:ext cx="1335652" cy="23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09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A18E-87DC-F041-9B48-36E8583C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31F2-6960-EF46-A286-82BAD3E5B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E960B-2D3A-6D4A-87AD-D521A370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0AC50-3A4F-3B40-A810-DFD5BE91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93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1F24-45E4-D947-AA70-37924279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6F58C-4F30-E141-9489-066224184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C8085-92CF-2243-AD7D-A7BFF66B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A2AD3-94FD-E14C-8D37-B61CD35B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34A5-3A61-6B40-B2B0-0F750F36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05171-86B7-654D-8C99-B3C402F87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FA756-A693-CE4D-A1C6-C7D4BDC6E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DB5F0-A234-0C4F-B67C-99730EA6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4B293-B393-414D-805F-E47C013B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06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2599-04E8-6046-9698-D6697BF6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C156A-2DE1-BF41-8DD6-FC891144A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6659F-24C2-D547-83CE-F38129C0D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B9E86-922A-9C41-9768-79E5020D1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8C784-5EB0-1949-87EF-6A3D0A6BD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22714-B2C3-F04A-83A9-D0A45938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E6AE8-92B9-0447-81CF-BF17AB19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4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2203-6B50-E34A-84B1-86C28565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FF4D7-572A-0A4C-A6F0-39E7CF6D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5B36A-2D2F-4247-AB67-5E92221C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44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A729-BAAC-854D-B0DF-105F4E6A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8FDC-1AB3-B747-99BF-57189952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57470-099C-0645-B6BC-1CAA2121E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F0561-C847-4D42-9AB6-7D4EC582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18BCD-DF16-2846-9150-CC1859D3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00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D4EF-F060-F64B-A773-19C999B3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35B4B-69F0-2844-A5CF-510BCCB30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84674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B0493-0A40-E34F-97CA-C52423F8A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C09AE-6BFA-1140-B73F-23CFCA27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39FFF-8C2C-244B-B014-B5E26DCC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26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30250"/>
          </a:xfrm>
        </p:spPr>
        <p:txBody>
          <a:bodyPr/>
          <a:lstStyle>
            <a:lvl1pPr>
              <a:defRPr>
                <a:solidFill>
                  <a:srgbClr val="005A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600200"/>
            <a:ext cx="109728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BD61-443E-43B6-AAE9-3E385CDE3F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4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Confidential, unpublished property of Cigna. Do not duplicate or distribute. Use and distribution limited solely to authorized personnel. © 2013 Cigna  </a:t>
            </a:r>
          </a:p>
        </p:txBody>
      </p:sp>
    </p:spTree>
    <p:extLst>
      <p:ext uri="{BB962C8B-B14F-4D97-AF65-F5344CB8AC3E}">
        <p14:creationId xmlns:p14="http://schemas.microsoft.com/office/powerpoint/2010/main" val="19904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5069D3-7FF1-F245-B2C5-FA26D0370C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28B1D-1EC9-F944-86EF-86321D52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52D97-BCF8-794F-9D24-9E0FC8CA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471E861-20E0-9542-94C5-3777D466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60511"/>
            <a:ext cx="6957934" cy="13255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A person holding a basketball&#10;&#10;Description automatically generated">
            <a:extLst>
              <a:ext uri="{FF2B5EF4-FFF2-40B4-BE49-F238E27FC236}">
                <a16:creationId xmlns:a16="http://schemas.microsoft.com/office/drawing/2014/main" id="{A45F7C89-796E-7744-BD32-8F050F44D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4947" y="0"/>
            <a:ext cx="6167204" cy="68580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DB3964-ADDD-424D-9059-C787C4F9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4044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01383FE-AE23-9D46-ADB2-2337454F1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49" y="-1"/>
            <a:ext cx="3059243" cy="18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6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5069D3-7FF1-F245-B2C5-FA26D0370C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28B1D-1EC9-F944-86EF-86321D52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52D97-BCF8-794F-9D24-9E0FC8CA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471E861-20E0-9542-94C5-3777D466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60511"/>
            <a:ext cx="6957934" cy="13255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948F605-AFE8-864F-865B-F814F926C6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472" y="-1"/>
            <a:ext cx="4671527" cy="685800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DB3964-ADDD-424D-9059-C787C4F9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63282"/>
            <a:ext cx="7279434" cy="1628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01383FE-AE23-9D46-ADB2-2337454F1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49" y="-1"/>
            <a:ext cx="3059243" cy="18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1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EBA7CB-2A49-CD4E-9F25-5F5FE5CAE2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looking, kite, flying, cat&#10;&#10;Description automatically generated">
            <a:extLst>
              <a:ext uri="{FF2B5EF4-FFF2-40B4-BE49-F238E27FC236}">
                <a16:creationId xmlns:a16="http://schemas.microsoft.com/office/drawing/2014/main" id="{4C9B60A3-3268-F342-BDF7-C3BCC2D1D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194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7564473-C7B2-8142-BEED-842FA2E9C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56499"/>
            <a:ext cx="1335652" cy="2389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6C8C6-EEDA-324D-9579-150C9FDF2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95A24-D2AA-1948-B281-05706C9E1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37A5-8F48-9A44-9ADD-DE5DC9F1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01400-6CB9-704B-8702-9C7883CF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09C1F-278C-9941-9F03-A02AB6FCBE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99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cat&#10;&#10;Description automatically generated">
            <a:extLst>
              <a:ext uri="{FF2B5EF4-FFF2-40B4-BE49-F238E27FC236}">
                <a16:creationId xmlns:a16="http://schemas.microsoft.com/office/drawing/2014/main" id="{19C7B4B3-BACB-954A-AF57-A9A9BE74F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30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A634A5-3A61-6B40-B2B0-0F750F36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05171-86B7-654D-8C99-B3C402F87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FA756-A693-CE4D-A1C6-C7D4BDC6E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DB5F0-A234-0C4F-B67C-99730EA6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4B293-B393-414D-805F-E47C013B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sitting&#10;&#10;Description automatically generated">
            <a:extLst>
              <a:ext uri="{FF2B5EF4-FFF2-40B4-BE49-F238E27FC236}">
                <a16:creationId xmlns:a16="http://schemas.microsoft.com/office/drawing/2014/main" id="{528DCBCA-9C4E-D44D-889E-C8E66DD8D8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1339">
            <a:off x="-41881" y="-273874"/>
            <a:ext cx="1455361" cy="26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9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77B88C-4FD2-4841-9D5C-08638C8AA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looking, kite, flying, cat&#10;&#10;Description automatically generated">
            <a:extLst>
              <a:ext uri="{FF2B5EF4-FFF2-40B4-BE49-F238E27FC236}">
                <a16:creationId xmlns:a16="http://schemas.microsoft.com/office/drawing/2014/main" id="{6DD163EF-B26C-2845-ADA7-6BBD77CAE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194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3C5C063-8E34-3047-A596-958A509A27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56499"/>
            <a:ext cx="1335652" cy="2389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A634A5-3A61-6B40-B2B0-0F750F36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05171-86B7-654D-8C99-B3C402F87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FA756-A693-CE4D-A1C6-C7D4BDC6E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DB5F0-A234-0C4F-B67C-99730EA6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4B293-B393-414D-805F-E47C013B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EBA7CB-2A49-CD4E-9F25-5F5FE5CAE2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looking, kite, flying, cat&#10;&#10;Description automatically generated">
            <a:extLst>
              <a:ext uri="{FF2B5EF4-FFF2-40B4-BE49-F238E27FC236}">
                <a16:creationId xmlns:a16="http://schemas.microsoft.com/office/drawing/2014/main" id="{4C9B60A3-3268-F342-BDF7-C3BCC2D1D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194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7564473-C7B2-8142-BEED-842FA2E9C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56499"/>
            <a:ext cx="1335652" cy="2389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6C8C6-EEDA-324D-9579-150C9FDF2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95A24-D2AA-1948-B281-05706C9E1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37A5-8F48-9A44-9ADD-DE5DC9F1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01400-6CB9-704B-8702-9C7883CF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2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gradFill>
          <a:gsLst>
            <a:gs pos="0">
              <a:schemeClr val="accent6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EBA7CB-2A49-CD4E-9F25-5F5FE5CAE2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99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cat&#10;&#10;Description automatically generated">
            <a:extLst>
              <a:ext uri="{FF2B5EF4-FFF2-40B4-BE49-F238E27FC236}">
                <a16:creationId xmlns:a16="http://schemas.microsoft.com/office/drawing/2014/main" id="{3D873729-50B5-BF4F-806D-D8FAA7AF35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306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9A263E96-C273-044A-B829-79005CF35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1339">
            <a:off x="-41881" y="-273874"/>
            <a:ext cx="1455361" cy="2603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6C8C6-EEDA-324D-9579-150C9FDF2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95A24-D2AA-1948-B281-05706C9E1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37A5-8F48-9A44-9ADD-DE5DC9F1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01400-6CB9-704B-8702-9C7883CF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6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4F0B477-0A80-F446-B2D3-CBE6189F84A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E0BAF-6435-1743-B0ED-B4AA4017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6C64F-4679-8640-82A4-51C60623E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52200-AC7C-1249-A5F4-A430789A1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D68E-F73A-8E42-B8E1-2C1039551AA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3929A-C973-EF40-9CC0-6D6AA6F31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B687-6FED-2746-BD99-5301691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0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5" r:id="rId2"/>
    <p:sldLayoutId id="2147483658" r:id="rId3"/>
    <p:sldLayoutId id="2147483663" r:id="rId4"/>
    <p:sldLayoutId id="2147483671" r:id="rId5"/>
    <p:sldLayoutId id="2147483674" r:id="rId6"/>
    <p:sldLayoutId id="2147483675" r:id="rId7"/>
    <p:sldLayoutId id="2147483672" r:id="rId8"/>
    <p:sldLayoutId id="2147483673" r:id="rId9"/>
    <p:sldLayoutId id="2147483659" r:id="rId10"/>
    <p:sldLayoutId id="2147483662" r:id="rId11"/>
    <p:sldLayoutId id="2147483666" r:id="rId12"/>
    <p:sldLayoutId id="2147483660" r:id="rId13"/>
    <p:sldLayoutId id="2147483664" r:id="rId14"/>
    <p:sldLayoutId id="2147483665" r:id="rId15"/>
    <p:sldLayoutId id="2147483667" r:id="rId16"/>
    <p:sldLayoutId id="2147483668" r:id="rId17"/>
    <p:sldLayoutId id="2147483669" r:id="rId18"/>
    <p:sldLayoutId id="2147483661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6" r:id="rId25"/>
    <p:sldLayoutId id="2147483657" r:id="rId26"/>
    <p:sldLayoutId id="2147483676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aspirebenefits.trgportial.com/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irebenefits.trgportial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jagl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www.flickr.com/photos/medicaremall/625857382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benefits.petinsurance.com/allinc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Open Enrollment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Aspire Living &amp; Learning</a:t>
            </a:r>
          </a:p>
        </p:txBody>
      </p:sp>
    </p:spTree>
    <p:extLst>
      <p:ext uri="{BB962C8B-B14F-4D97-AF65-F5344CB8AC3E}">
        <p14:creationId xmlns:p14="http://schemas.microsoft.com/office/powerpoint/2010/main" val="420266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2B59-E270-4A57-AD7A-4BEC292F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865" y="126640"/>
            <a:ext cx="10515600" cy="1325563"/>
          </a:xfrm>
        </p:spPr>
        <p:txBody>
          <a:bodyPr/>
          <a:lstStyle/>
          <a:p>
            <a:r>
              <a:rPr lang="en-US" dirty="0"/>
              <a:t>Employee Benefit Center (EBC)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137B2FC-25E0-45D3-AE75-5E8F3A845CA2}"/>
              </a:ext>
            </a:extLst>
          </p:cNvPr>
          <p:cNvSpPr txBox="1">
            <a:spLocks/>
          </p:cNvSpPr>
          <p:nvPr/>
        </p:nvSpPr>
        <p:spPr>
          <a:xfrm>
            <a:off x="592194" y="1774340"/>
            <a:ext cx="42538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Visit the EBC for information about plan designs, rates, forms and plan documents: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/>
              <a:t>Electronic version of Benefits at a Glance booklet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/>
              <a:t>Links to carrier websites and tools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/>
              <a:t>Link to the Ultipro enrollment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FF0000"/>
                </a:solidFill>
              </a:rPr>
              <a:t>View current (2021) and new (2022) information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87A75-F7C2-462A-9BFF-15B3973F8B3C}"/>
              </a:ext>
            </a:extLst>
          </p:cNvPr>
          <p:cNvSpPr txBox="1"/>
          <p:nvPr/>
        </p:nvSpPr>
        <p:spPr>
          <a:xfrm>
            <a:off x="1707501" y="6034036"/>
            <a:ext cx="987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Visit the Employee Benefit Center at </a:t>
            </a:r>
            <a:r>
              <a:rPr lang="en-US" sz="2000" b="1" dirty="0">
                <a:hlinkClick r:id="rId2"/>
              </a:rPr>
              <a:t>www.aspirebenefits.trgportal.com</a:t>
            </a:r>
            <a:endParaRPr lang="en-US" sz="2000" b="1" dirty="0"/>
          </a:p>
          <a:p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BF5B7-1FBF-4034-BA53-61C3AEB6D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90" y="1597285"/>
            <a:ext cx="6920389" cy="3981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B4910-02C7-4B6E-9AD7-AB7330444B99}"/>
              </a:ext>
            </a:extLst>
          </p:cNvPr>
          <p:cNvSpPr txBox="1"/>
          <p:nvPr/>
        </p:nvSpPr>
        <p:spPr>
          <a:xfrm>
            <a:off x="1065865" y="1246928"/>
            <a:ext cx="103094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EBC is your online source for Aspire Living &amp; Learning’s benefit information.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1D537-0B63-4798-87AC-03F67CC29663}"/>
              </a:ext>
            </a:extLst>
          </p:cNvPr>
          <p:cNvSpPr/>
          <p:nvPr/>
        </p:nvSpPr>
        <p:spPr>
          <a:xfrm>
            <a:off x="529247" y="1889588"/>
            <a:ext cx="4379751" cy="4120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75A964-A0BB-48D0-8915-D6299B7739A0}"/>
              </a:ext>
            </a:extLst>
          </p:cNvPr>
          <p:cNvSpPr/>
          <p:nvPr/>
        </p:nvSpPr>
        <p:spPr>
          <a:xfrm rot="726748">
            <a:off x="9523263" y="304884"/>
            <a:ext cx="2317072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look at the EBC!</a:t>
            </a:r>
          </a:p>
        </p:txBody>
      </p:sp>
    </p:spTree>
    <p:extLst>
      <p:ext uri="{BB962C8B-B14F-4D97-AF65-F5344CB8AC3E}">
        <p14:creationId xmlns:p14="http://schemas.microsoft.com/office/powerpoint/2010/main" val="136209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DCFAC-9222-40D1-8D6F-AE89E449D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766218"/>
            <a:ext cx="4723152" cy="1325564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4EA4F-69B0-4B65-8E51-5C76D15F3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447" y="2588555"/>
            <a:ext cx="317116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Remember!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9924D5C-1FD2-4D77-8B94-D78D3541699E}"/>
              </a:ext>
            </a:extLst>
          </p:cNvPr>
          <p:cNvSpPr txBox="1">
            <a:spLocks/>
          </p:cNvSpPr>
          <p:nvPr/>
        </p:nvSpPr>
        <p:spPr>
          <a:xfrm>
            <a:off x="6988628" y="1407595"/>
            <a:ext cx="42432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60606"/>
                </a:solidFill>
              </a:rPr>
              <a:t>Open Enrollment is in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n-US" i="1" dirty="0">
              <a:solidFill>
                <a:srgbClr val="060606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n-US" i="1" dirty="0">
              <a:solidFill>
                <a:srgbClr val="060606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n-US" i="1" dirty="0">
              <a:solidFill>
                <a:srgbClr val="060606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60606"/>
                </a:solidFill>
              </a:rPr>
              <a:t>Elections can be made between </a:t>
            </a:r>
            <a:r>
              <a:rPr lang="en-US" b="1" i="1" dirty="0">
                <a:solidFill>
                  <a:schemeClr val="tx1"/>
                </a:solidFill>
              </a:rPr>
              <a:t>November 1</a:t>
            </a:r>
            <a:r>
              <a:rPr lang="en-US" b="1" i="1" baseline="30000" dirty="0">
                <a:solidFill>
                  <a:schemeClr val="tx1"/>
                </a:solidFill>
              </a:rPr>
              <a:t>st</a:t>
            </a:r>
            <a:r>
              <a:rPr lang="en-US" b="1" i="1" dirty="0">
                <a:solidFill>
                  <a:schemeClr val="tx1"/>
                </a:solidFill>
              </a:rPr>
              <a:t> and November 16</a:t>
            </a:r>
            <a:r>
              <a:rPr lang="en-US" b="1" i="1" baseline="30000" dirty="0">
                <a:solidFill>
                  <a:schemeClr val="tx1"/>
                </a:solidFill>
              </a:rPr>
              <a:t>th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n-US" i="1" dirty="0">
              <a:solidFill>
                <a:srgbClr val="060606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60606"/>
                </a:solidFill>
              </a:rPr>
              <a:t>Open  Enrollment is </a:t>
            </a:r>
            <a:r>
              <a:rPr lang="en-US" b="1" i="1" u="sng" dirty="0">
                <a:solidFill>
                  <a:schemeClr val="tx1"/>
                </a:solidFill>
              </a:rPr>
              <a:t>ACTIVE</a:t>
            </a:r>
            <a:r>
              <a:rPr lang="en-US" i="1" dirty="0">
                <a:solidFill>
                  <a:srgbClr val="060606"/>
                </a:solidFill>
              </a:rPr>
              <a:t>, meaning you MUST make plan elections to have coverage in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BCFC3B-8B73-4B77-8166-07C2F769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32" y="1821303"/>
            <a:ext cx="2420779" cy="6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9FB19B-1184-4FA5-B1FD-7D4A32817950}"/>
              </a:ext>
            </a:extLst>
          </p:cNvPr>
          <p:cNvSpPr/>
          <p:nvPr/>
        </p:nvSpPr>
        <p:spPr>
          <a:xfrm rot="21155657">
            <a:off x="3844729" y="409064"/>
            <a:ext cx="3685591" cy="195009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“How to Enroll in Your 2022 Benefits” video on the Employee Benefit Center!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EC576-BF82-48FF-BA7B-81514DFDA379}"/>
              </a:ext>
            </a:extLst>
          </p:cNvPr>
          <p:cNvSpPr txBox="1"/>
          <p:nvPr/>
        </p:nvSpPr>
        <p:spPr>
          <a:xfrm>
            <a:off x="7371184" y="5967671"/>
            <a:ext cx="4105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Visit the Employee Benefit Center at </a:t>
            </a:r>
            <a:r>
              <a:rPr lang="en-US" sz="1800" b="1" dirty="0">
                <a:hlinkClick r:id="rId3"/>
              </a:rPr>
              <a:t>www.aspirebenefits.trgportal.com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4144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B49116-C89E-463B-9806-F295A5D8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8E1CCFA7-E0BE-427B-A2A0-EEC5874DF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96" b="29484"/>
          <a:stretch/>
        </p:blipFill>
        <p:spPr>
          <a:xfrm>
            <a:off x="1233117" y="1676925"/>
            <a:ext cx="9555480" cy="443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6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2B59-E270-4A57-AD7A-4BEC292F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today’s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0D772-64A9-49D0-8B07-A62AE336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19" y="1393908"/>
            <a:ext cx="10386646" cy="4351338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We are using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dirty="0"/>
              <a:t>Microsoft Teams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23C4C-2878-4260-8C72-E8831358DA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62895" y="1459385"/>
            <a:ext cx="5943600" cy="167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D29823-59D6-40AF-B149-8A9BAC8FF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973" y="5155938"/>
            <a:ext cx="3028950" cy="1028700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55DA2E30-1531-45A5-82D7-43D2746E406C}"/>
              </a:ext>
            </a:extLst>
          </p:cNvPr>
          <p:cNvSpPr/>
          <p:nvPr/>
        </p:nvSpPr>
        <p:spPr>
          <a:xfrm rot="2650597">
            <a:off x="4151058" y="1674452"/>
            <a:ext cx="128379" cy="2968257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E3873DEE-B346-4340-8910-D0154614D3CE}"/>
              </a:ext>
            </a:extLst>
          </p:cNvPr>
          <p:cNvSpPr/>
          <p:nvPr/>
        </p:nvSpPr>
        <p:spPr>
          <a:xfrm>
            <a:off x="5774302" y="2049440"/>
            <a:ext cx="128379" cy="1845195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743EBF75-E828-41CC-9028-91C15E5A5EC6}"/>
              </a:ext>
            </a:extLst>
          </p:cNvPr>
          <p:cNvSpPr/>
          <p:nvPr/>
        </p:nvSpPr>
        <p:spPr>
          <a:xfrm>
            <a:off x="6928169" y="1964228"/>
            <a:ext cx="128379" cy="3407735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BC32083-2E10-408D-BFED-AF70C17A3C8C}"/>
              </a:ext>
            </a:extLst>
          </p:cNvPr>
          <p:cNvSpPr/>
          <p:nvPr/>
        </p:nvSpPr>
        <p:spPr>
          <a:xfrm rot="19938859">
            <a:off x="8086033" y="1844059"/>
            <a:ext cx="128379" cy="2915503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223BE-7F1F-4721-8403-821779C7F741}"/>
              </a:ext>
            </a:extLst>
          </p:cNvPr>
          <p:cNvSpPr txBox="1"/>
          <p:nvPr/>
        </p:nvSpPr>
        <p:spPr>
          <a:xfrm>
            <a:off x="8778246" y="4304922"/>
            <a:ext cx="1420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mute or unmute your audio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5FDC1-4790-46B9-B48B-E37EB43705D9}"/>
              </a:ext>
            </a:extLst>
          </p:cNvPr>
          <p:cNvSpPr txBox="1"/>
          <p:nvPr/>
        </p:nvSpPr>
        <p:spPr>
          <a:xfrm>
            <a:off x="6290045" y="5398615"/>
            <a:ext cx="153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show yourself on by camera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20A-0E6E-4CE0-AB38-E24D8402D71D}"/>
              </a:ext>
            </a:extLst>
          </p:cNvPr>
          <p:cNvSpPr txBox="1"/>
          <p:nvPr/>
        </p:nvSpPr>
        <p:spPr>
          <a:xfrm>
            <a:off x="4762589" y="3894635"/>
            <a:ext cx="2023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raise your hand virtually and alert the presenter you have a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478C2-60A7-412A-B763-B347947D773F}"/>
              </a:ext>
            </a:extLst>
          </p:cNvPr>
          <p:cNvSpPr txBox="1"/>
          <p:nvPr/>
        </p:nvSpPr>
        <p:spPr>
          <a:xfrm>
            <a:off x="980052" y="4267723"/>
            <a:ext cx="3373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make the ‘chat box’ appear in the lower right corner to type a question or comment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2F85D6-08C9-4750-BD7F-02C7E9A44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49" y="2590277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0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2B59-E270-4A57-AD7A-4BEC292F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Today we will cover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A285CD5-0180-412F-A1C9-592D27B9CF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9235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88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675A422A-7078-4948-ABD9-5844ED061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/>
              <a:t>Open Enrollment</a:t>
            </a:r>
            <a:endParaRPr lang="en-US" altLang="en-US" cap="all" spc="1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00DDEE7-8167-49E6-9CC3-776229489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kern="1200" dirty="0"/>
              <a:t>Open enrollment is your opportunity to make changes to your benefit elections: </a:t>
            </a:r>
            <a:br>
              <a:rPr lang="en-US" altLang="en-US" sz="2000" dirty="0"/>
            </a:br>
            <a:endParaRPr lang="en-US" altLang="en-US" sz="2000" kern="1200" dirty="0"/>
          </a:p>
          <a:p>
            <a:pPr marL="1146175" lvl="1" indent="-685800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en-US" sz="2000" dirty="0"/>
              <a:t>Enroll, drop, or change plans</a:t>
            </a:r>
          </a:p>
          <a:p>
            <a:pPr marL="1146175" lvl="1" indent="-685800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en-US" sz="2000" dirty="0"/>
              <a:t>Enroll or drop dependents</a:t>
            </a:r>
          </a:p>
          <a:p>
            <a:pPr marL="1146175" lvl="1" indent="-685800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en-US" sz="2000" dirty="0"/>
              <a:t>Update beneficiary information</a:t>
            </a:r>
          </a:p>
          <a:p>
            <a:pPr marL="1146175" lvl="1" indent="-685800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en-US" sz="2000" dirty="0"/>
              <a:t>Determine Flex Spending amounts</a:t>
            </a:r>
          </a:p>
          <a:p>
            <a:pPr marL="286639" indent="0">
              <a:spcBef>
                <a:spcPts val="400"/>
              </a:spcBef>
              <a:buSzPct val="68000"/>
              <a:buNone/>
            </a:pPr>
            <a:endParaRPr lang="en-US" altLang="en-US" sz="2000" dirty="0"/>
          </a:p>
          <a:p>
            <a:pPr marL="286639" indent="0">
              <a:spcBef>
                <a:spcPts val="400"/>
              </a:spcBef>
              <a:buSzPct val="68000"/>
              <a:buNone/>
            </a:pPr>
            <a:r>
              <a:rPr lang="en-US" altLang="en-US" sz="2000" i="1" dirty="0"/>
              <a:t>Outside of open enrollment, you must have a </a:t>
            </a:r>
            <a:r>
              <a:rPr lang="en-US" altLang="en-US" sz="2000" b="1" i="1" dirty="0"/>
              <a:t>qualified event </a:t>
            </a:r>
            <a:r>
              <a:rPr lang="en-US" altLang="en-US" sz="2000" i="1" dirty="0"/>
              <a:t>to make changes to your coverage.</a:t>
            </a:r>
          </a:p>
          <a:p>
            <a:pPr marL="460375" lvl="1" indent="0">
              <a:spcBef>
                <a:spcPts val="400"/>
              </a:spcBef>
              <a:buSzPct val="68000"/>
              <a:buNone/>
            </a:pPr>
            <a:endParaRPr lang="en-US" altLang="en-US" sz="2000" dirty="0"/>
          </a:p>
          <a:p>
            <a:pPr marL="18288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i="1" u="sng" dirty="0"/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2DF0577-D2DD-430F-9424-9E0651375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2" y="1825625"/>
            <a:ext cx="5181600" cy="3678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64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29004" y="1035050"/>
            <a:ext cx="9151375" cy="5491460"/>
          </a:xfrm>
        </p:spPr>
        <p:txBody>
          <a:bodyPr vert="horz" lIns="45720" tIns="45720" rIns="45720" bIns="45720" rtlCol="0" anchor="ctr"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en-US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year plan elections will be made in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altLang="en-US" sz="2000" i="1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br>
              <a:rPr lang="en-US" altLang="en-US" sz="2000" i="1" dirty="0"/>
            </a:br>
            <a:r>
              <a:rPr lang="en-US" altLang="en-US" sz="2000" b="1" i="1" u="sng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November 1</a:t>
            </a:r>
            <a:r>
              <a:rPr lang="en-US" altLang="en-US" sz="2000" b="1" i="1" u="sng" baseline="30000" dirty="0">
                <a:solidFill>
                  <a:srgbClr val="C00000"/>
                </a:solidFill>
              </a:rPr>
              <a:t>st</a:t>
            </a:r>
            <a:r>
              <a:rPr lang="en-US" altLang="en-US" sz="2000" b="1" i="1" u="sng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to November 16</a:t>
            </a:r>
            <a:r>
              <a:rPr lang="en-US" altLang="en-US" sz="2000" b="1" i="1" u="sng" kern="1200" baseline="30000" dirty="0">
                <a:solidFill>
                  <a:srgbClr val="C00000"/>
                </a:solidFill>
              </a:rPr>
              <a:t>th</a:t>
            </a:r>
            <a:endParaRPr lang="en-US" altLang="en-US" sz="2000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sz="2000" i="1" dirty="0"/>
          </a:p>
          <a:p>
            <a:pPr marL="0" indent="0">
              <a:buNone/>
            </a:pPr>
            <a:r>
              <a:rPr lang="en-US" altLang="en-US" sz="2000" i="1" dirty="0"/>
              <a:t>Open enrollment will be ACTIVE, meaning you MUST make plan elections in  Ultipro for: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en-US" sz="2000" i="1" dirty="0"/>
              <a:t>MEDICAL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en-US" sz="2000" i="1" dirty="0"/>
              <a:t>DENTAL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en-US" sz="2000" i="1" dirty="0"/>
              <a:t>FLEXIBLE SPENDING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en-US" sz="2000" i="1" dirty="0"/>
              <a:t> *NEW* PET INSURANCE</a:t>
            </a:r>
            <a:endParaRPr lang="en-US" altLang="en-US" i="1" dirty="0"/>
          </a:p>
          <a:p>
            <a:pPr marL="0" indent="0" algn="ctr">
              <a:spcBef>
                <a:spcPts val="0"/>
              </a:spcBef>
              <a:buNone/>
            </a:pPr>
            <a:endParaRPr lang="en-US" altLang="en-US" sz="1800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800" i="1" dirty="0"/>
              <a:t>The ONLY coverage that will roll to 2022 is Voluntary Life, Accident and Critical Illness.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i="1" u="sng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C469AE-5202-48D7-856F-531638B9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1E5B"/>
                </a:solidFill>
              </a:rPr>
              <a:t>Online Enrollment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9EAD9CE-72FF-4198-A715-03F5C42DF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46" y="1776479"/>
            <a:ext cx="1899380" cy="5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17A95192-006F-49F8-AB75-869F9E3BBDF2}"/>
              </a:ext>
            </a:extLst>
          </p:cNvPr>
          <p:cNvSpPr/>
          <p:nvPr/>
        </p:nvSpPr>
        <p:spPr>
          <a:xfrm>
            <a:off x="7690556" y="3498244"/>
            <a:ext cx="4000701" cy="21021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en-US" sz="1600" b="1" i="1" dirty="0"/>
              <a:t>If you do not make elections in Ultipro you will not have coverage in 2022.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872989-2E6B-4C8F-B982-2CDD25DAA2FA}"/>
              </a:ext>
            </a:extLst>
          </p:cNvPr>
          <p:cNvSpPr txBox="1"/>
          <p:nvPr/>
        </p:nvSpPr>
        <p:spPr>
          <a:xfrm>
            <a:off x="1424473" y="6341844"/>
            <a:ext cx="9846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Getting started: log into UltiPro and select </a:t>
            </a:r>
            <a:r>
              <a:rPr lang="en-US" sz="1800" i="1" dirty="0"/>
              <a:t>Menu &gt;&gt; Myself &gt;&gt; Open Enrollment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36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2B59-E270-4A57-AD7A-4BEC292F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my current coverage?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0D772-64A9-49D0-8B07-A62AE336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26" y="1284531"/>
            <a:ext cx="103866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Navigate to Myself &gt;&gt; Benefits &gt;&gt; Benefits Summary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E389F-58F4-40BB-90C9-94BB8B15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999" y="1603124"/>
            <a:ext cx="6400800" cy="423582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7DE5E0-E99B-4942-8708-68B4EBD7732E}"/>
              </a:ext>
            </a:extLst>
          </p:cNvPr>
          <p:cNvSpPr txBox="1">
            <a:spLocks/>
          </p:cNvSpPr>
          <p:nvPr/>
        </p:nvSpPr>
        <p:spPr>
          <a:xfrm>
            <a:off x="309526" y="6042026"/>
            <a:ext cx="10797074" cy="762830"/>
          </a:xfrm>
          <a:prstGeom prst="rect">
            <a:avLst/>
          </a:prstGeom>
          <a:solidFill>
            <a:schemeClr val="bg1"/>
          </a:solidFill>
        </p:spPr>
        <p:txBody>
          <a:bodyPr vert="horz" lIns="101881" tIns="50941" rIns="101881" bIns="50941" rtlCol="0">
            <a:normAutofit/>
          </a:bodyPr>
          <a:lstStyle>
            <a:lvl1pPr marL="382054" indent="-382054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82" indent="-318378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11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16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21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26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30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35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940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Check both </a:t>
            </a:r>
            <a:r>
              <a:rPr lang="en-US" sz="2000" u="sng" dirty="0"/>
              <a:t>Plan</a:t>
            </a:r>
            <a:r>
              <a:rPr lang="en-US" sz="2000" dirty="0"/>
              <a:t> and </a:t>
            </a:r>
            <a:r>
              <a:rPr lang="en-US" sz="2000" u="sng" dirty="0"/>
              <a:t>Coverage</a:t>
            </a:r>
            <a:r>
              <a:rPr lang="en-US" sz="2000" dirty="0"/>
              <a:t> options.  In this example, the </a:t>
            </a:r>
            <a:r>
              <a:rPr lang="en-US" sz="2000" b="1" dirty="0"/>
              <a:t>Standard Dental </a:t>
            </a:r>
            <a:r>
              <a:rPr lang="en-US" sz="2000" dirty="0"/>
              <a:t>and </a:t>
            </a:r>
            <a:r>
              <a:rPr lang="en-US" sz="2000" b="1" dirty="0"/>
              <a:t>Medical Co-Insurance </a:t>
            </a:r>
            <a:r>
              <a:rPr lang="en-US" sz="2000" dirty="0"/>
              <a:t>plans are active – both with </a:t>
            </a:r>
            <a:r>
              <a:rPr lang="en-US" sz="2000" b="1" dirty="0"/>
              <a:t>Family Coverage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401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2B59-E270-4A57-AD7A-4BEC292F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my active dependents?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0D772-64A9-49D0-8B07-A62AE336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26" y="1284531"/>
            <a:ext cx="103866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Navigate to Myself &gt;&gt; Benefits &gt;&gt; Beneficiaries/Dependents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AAA9E-9FBC-45D1-BF35-104A6B852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8244"/>
            <a:ext cx="8171428" cy="420952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6FC3A3-385F-467A-A215-278B9FBD0C4F}"/>
              </a:ext>
            </a:extLst>
          </p:cNvPr>
          <p:cNvSpPr txBox="1">
            <a:spLocks/>
          </p:cNvSpPr>
          <p:nvPr/>
        </p:nvSpPr>
        <p:spPr>
          <a:xfrm>
            <a:off x="650152" y="5332340"/>
            <a:ext cx="10703648" cy="762830"/>
          </a:xfrm>
          <a:prstGeom prst="rect">
            <a:avLst/>
          </a:prstGeom>
          <a:solidFill>
            <a:schemeClr val="bg1"/>
          </a:solidFill>
        </p:spPr>
        <p:txBody>
          <a:bodyPr vert="horz" lIns="101881" tIns="50941" rIns="101881" bIns="50941" rtlCol="0">
            <a:normAutofit fontScale="85000" lnSpcReduction="20000"/>
          </a:bodyPr>
          <a:lstStyle>
            <a:lvl1pPr marL="382054" indent="-382054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82" indent="-318378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11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16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21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26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30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35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940" indent="-254702" algn="l" defTabSz="10188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/>
              <a:t>Check the </a:t>
            </a:r>
            <a:r>
              <a:rPr lang="en-US" sz="2100" b="1" dirty="0"/>
              <a:t>Dependent</a:t>
            </a:r>
            <a:r>
              <a:rPr lang="en-US" sz="2100" dirty="0"/>
              <a:t> column to confirm your existing dependents.  If additional dependents must be added, this can be done during the enrollment process.  </a:t>
            </a:r>
            <a:r>
              <a:rPr lang="en-US" sz="2100" i="1" u="sng" dirty="0"/>
              <a:t>Date of Birth and SSN are required when adding new dependents.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1089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F760C1B-90F9-4F3A-8E46-094B49A2944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999018"/>
              </p:ext>
            </p:extLst>
          </p:nvPr>
        </p:nvGraphicFramePr>
        <p:xfrm>
          <a:off x="4531302" y="432196"/>
          <a:ext cx="6838960" cy="579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6CF4D5D6-0CE8-4538-B690-E31834908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3083" y="643122"/>
            <a:ext cx="2920753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b="1" dirty="0"/>
              <a:t>What’s    </a:t>
            </a:r>
            <a:r>
              <a:rPr lang="en-US" altLang="en-US" b="1" i="1" dirty="0"/>
              <a:t>not</a:t>
            </a:r>
            <a:r>
              <a:rPr lang="en-US" altLang="en-US" b="1" dirty="0"/>
              <a:t> changing?</a:t>
            </a:r>
            <a:r>
              <a:rPr lang="en-US" altLang="en-US" b="1" dirty="0">
                <a:solidFill>
                  <a:srgbClr val="FFFFFF"/>
                </a:solidFill>
              </a:rPr>
              <a:t>?</a:t>
            </a:r>
            <a:endParaRPr lang="en-US" altLang="en-US" sz="4400" cap="all" spc="1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730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2B59-E270-4A57-AD7A-4BEC292F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927" y="81000"/>
            <a:ext cx="10515600" cy="1325563"/>
          </a:xfrm>
        </p:spPr>
        <p:txBody>
          <a:bodyPr/>
          <a:lstStyle/>
          <a:p>
            <a:r>
              <a:rPr lang="en-US" dirty="0"/>
              <a:t>Nationwide Pet Insurance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1F6A6-2FEC-488C-BD34-3D145F732C48}"/>
              </a:ext>
            </a:extLst>
          </p:cNvPr>
          <p:cNvSpPr txBox="1"/>
          <p:nvPr/>
        </p:nvSpPr>
        <p:spPr>
          <a:xfrm>
            <a:off x="1785452" y="1174582"/>
            <a:ext cx="863042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262626"/>
                </a:solidFill>
              </a:rPr>
              <a:t>Coverage available on Dogs ~ Cats ~Birds ~ Exotic Pets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262626"/>
                </a:solidFill>
              </a:rPr>
              <a:t>Two Plan Options</a:t>
            </a:r>
          </a:p>
          <a:p>
            <a:pPr algn="ctr">
              <a:defRPr/>
            </a:pPr>
            <a:endParaRPr lang="en-US" sz="2000" b="1" dirty="0">
              <a:solidFill>
                <a:srgbClr val="262626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262626"/>
                </a:solidFill>
              </a:rPr>
              <a:t>		Rates determined by</a:t>
            </a:r>
          </a:p>
          <a:p>
            <a:pPr marL="2914650" lvl="6" indent="-1714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62626"/>
                </a:solidFill>
              </a:rPr>
              <a:t>Breed</a:t>
            </a:r>
          </a:p>
          <a:p>
            <a:pPr marL="2914650" lvl="6" indent="-1714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62626"/>
                </a:solidFill>
              </a:rPr>
              <a:t>Age</a:t>
            </a:r>
          </a:p>
          <a:p>
            <a:pPr marL="2914650" lvl="6" indent="-1714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62626"/>
                </a:solidFill>
              </a:rPr>
              <a:t>Species</a:t>
            </a:r>
          </a:p>
          <a:p>
            <a:pPr marL="2914650" lvl="6" indent="-1714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62626"/>
                </a:solidFill>
              </a:rPr>
              <a:t>Plan Selected</a:t>
            </a:r>
          </a:p>
          <a:p>
            <a:pPr marL="2914650" lvl="6" indent="-1714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62626"/>
                </a:solidFill>
              </a:rPr>
              <a:t>State of residence</a:t>
            </a: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26262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262626"/>
                </a:solidFill>
              </a:rPr>
              <a:t>Premiums paid through payroll deduction.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262626"/>
                </a:solidFill>
              </a:rPr>
              <a:t>Use your own veterinarian.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262626"/>
                </a:solidFill>
              </a:rPr>
              <a:t>Enroll in Ultipro.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262626"/>
                </a:solidFill>
              </a:rPr>
              <a:t>See Employee Benefit Center for more details or contact Nationwide at 877-738-7874 or at </a:t>
            </a:r>
            <a:r>
              <a:rPr lang="en-US" sz="2000" dirty="0">
                <a:solidFill>
                  <a:srgbClr val="262626"/>
                </a:solidFill>
                <a:hlinkClick r:id="rId2"/>
              </a:rPr>
              <a:t>https://benefits.petinsurance.com/allinc</a:t>
            </a:r>
            <a:r>
              <a:rPr lang="en-US" sz="2000" dirty="0">
                <a:solidFill>
                  <a:srgbClr val="262626"/>
                </a:solidFill>
              </a:rPr>
              <a:t> .</a:t>
            </a:r>
            <a:r>
              <a:rPr lang="en-US" sz="2000" b="1" dirty="0">
                <a:solidFill>
                  <a:srgbClr val="262626"/>
                </a:solidFill>
              </a:rPr>
              <a:t>	</a:t>
            </a:r>
            <a:endParaRPr lang="en-US" sz="2000" b="1" dirty="0"/>
          </a:p>
        </p:txBody>
      </p:sp>
      <p:sp>
        <p:nvSpPr>
          <p:cNvPr id="4" name="Star: 16 Points 3">
            <a:extLst>
              <a:ext uri="{FF2B5EF4-FFF2-40B4-BE49-F238E27FC236}">
                <a16:creationId xmlns:a16="http://schemas.microsoft.com/office/drawing/2014/main" id="{8F077FBE-0477-444C-AF28-7EDA4A604B46}"/>
              </a:ext>
            </a:extLst>
          </p:cNvPr>
          <p:cNvSpPr/>
          <p:nvPr/>
        </p:nvSpPr>
        <p:spPr>
          <a:xfrm rot="821335">
            <a:off x="8048503" y="2029478"/>
            <a:ext cx="2015412" cy="1838130"/>
          </a:xfrm>
          <a:prstGeom prst="star1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NEW!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7142B80-7B65-49ED-86C7-CD0E81FF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2" y="5858907"/>
            <a:ext cx="15430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711C86-3788-4925-A336-51BAA09A0577}"/>
              </a:ext>
            </a:extLst>
          </p:cNvPr>
          <p:cNvSpPr txBox="1"/>
          <p:nvPr/>
        </p:nvSpPr>
        <p:spPr>
          <a:xfrm>
            <a:off x="1892949" y="6047460"/>
            <a:ext cx="9126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Dogs Cats Amphibians Birds Chameleons Chinchillas Ferrets Geckos Gerbils Guinea pigs Hamsters Iguanas Lizards Mice Rats Rabbits Snakes Tortoises Turtles</a:t>
            </a:r>
          </a:p>
        </p:txBody>
      </p:sp>
    </p:spTree>
    <p:extLst>
      <p:ext uri="{BB962C8B-B14F-4D97-AF65-F5344CB8AC3E}">
        <p14:creationId xmlns:p14="http://schemas.microsoft.com/office/powerpoint/2010/main" val="425283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441E5B"/>
      </a:dk1>
      <a:lt1>
        <a:srgbClr val="FFFFFF"/>
      </a:lt1>
      <a:dk2>
        <a:srgbClr val="404040"/>
      </a:dk2>
      <a:lt2>
        <a:srgbClr val="FFFFFF"/>
      </a:lt2>
      <a:accent1>
        <a:srgbClr val="441E5B"/>
      </a:accent1>
      <a:accent2>
        <a:srgbClr val="00BD9A"/>
      </a:accent2>
      <a:accent3>
        <a:srgbClr val="9CED96"/>
      </a:accent3>
      <a:accent4>
        <a:srgbClr val="F7E227"/>
      </a:accent4>
      <a:accent5>
        <a:srgbClr val="F1BE98"/>
      </a:accent5>
      <a:accent6>
        <a:srgbClr val="E9612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pire-Presentation-Deck" id="{E937A4D0-6A29-4A56-9871-0063991B0A7C}" vid="{ED47B2F8-812B-40F7-84C2-1F354406AF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a71efb1-5250-41f9-9a5a-0cbae10a56dd">
      <UserInfo>
        <DisplayName>Stella Lee</DisplayName>
        <AccountId>7166</AccountId>
        <AccountType/>
      </UserInfo>
    </SharedWithUsers>
    <test xmlns="df5f1c64-a2d3-4332-9f8d-c8619b2cba2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80BFF797C8A43A29EDC5A666CCEBB" ma:contentTypeVersion="14" ma:contentTypeDescription="Create a new document." ma:contentTypeScope="" ma:versionID="809392d3bfb33e82cd977e487d3dcad4">
  <xsd:schema xmlns:xsd="http://www.w3.org/2001/XMLSchema" xmlns:xs="http://www.w3.org/2001/XMLSchema" xmlns:p="http://schemas.microsoft.com/office/2006/metadata/properties" xmlns:ns2="df5f1c64-a2d3-4332-9f8d-c8619b2cba23" xmlns:ns3="0a71efb1-5250-41f9-9a5a-0cbae10a56dd" targetNamespace="http://schemas.microsoft.com/office/2006/metadata/properties" ma:root="true" ma:fieldsID="e7e1e8e0abd55cd4c0a3a9b1c8577f96" ns2:_="" ns3:_="">
    <xsd:import namespace="df5f1c64-a2d3-4332-9f8d-c8619b2cba23"/>
    <xsd:import namespace="0a71efb1-5250-41f9-9a5a-0cbae10a56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f1c64-a2d3-4332-9f8d-c8619b2cb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test" ma:index="21" nillable="true" ma:displayName="test" ma:format="DateTime" ma:internalName="test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1efb1-5250-41f9-9a5a-0cbae10a56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0229F2-F10F-49B3-9F34-815BA9131969}">
  <ds:schemaRefs>
    <ds:schemaRef ds:uri="http://purl.org/dc/elements/1.1/"/>
    <ds:schemaRef ds:uri="http://schemas.microsoft.com/office/2006/metadata/properties"/>
    <ds:schemaRef ds:uri="5b43ec4b-5ffc-443f-aeeb-b33de7b9c8e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1a3bb05-af38-4a91-adc1-58497e04e7a3"/>
    <ds:schemaRef ds:uri="http://www.w3.org/XML/1998/namespace"/>
    <ds:schemaRef ds:uri="http://purl.org/dc/dcmitype/"/>
    <ds:schemaRef ds:uri="0a71efb1-5250-41f9-9a5a-0cbae10a56dd"/>
  </ds:schemaRefs>
</ds:datastoreItem>
</file>

<file path=customXml/itemProps2.xml><?xml version="1.0" encoding="utf-8"?>
<ds:datastoreItem xmlns:ds="http://schemas.openxmlformats.org/officeDocument/2006/customXml" ds:itemID="{DA0D1B22-7D12-4A1E-A52C-E08574420E8B}"/>
</file>

<file path=customXml/itemProps3.xml><?xml version="1.0" encoding="utf-8"?>
<ds:datastoreItem xmlns:ds="http://schemas.openxmlformats.org/officeDocument/2006/customXml" ds:itemID="{AE849F49-5ED8-4CE9-9B65-18FCE43115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599</Words>
  <Application>Microsoft Office PowerPoint</Application>
  <PresentationFormat>Widescreen</PresentationFormat>
  <Paragraphs>96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Wingdings 3</vt:lpstr>
      <vt:lpstr>Office Theme</vt:lpstr>
      <vt:lpstr>2022 Open Enrollment</vt:lpstr>
      <vt:lpstr>About today’s technology</vt:lpstr>
      <vt:lpstr>Today we will cover</vt:lpstr>
      <vt:lpstr>Open Enrollment</vt:lpstr>
      <vt:lpstr>Online Enrollment</vt:lpstr>
      <vt:lpstr>What’s my current coverage?</vt:lpstr>
      <vt:lpstr>Who are my active dependents?</vt:lpstr>
      <vt:lpstr>What’s    not changing??</vt:lpstr>
      <vt:lpstr>Nationwide Pet Insurance</vt:lpstr>
      <vt:lpstr>Employee Benefit Center (EBC)</vt:lpstr>
      <vt:lpstr>Remember!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Open Enrollment</dc:title>
  <dc:creator>Brady, Jackie</dc:creator>
  <cp:lastModifiedBy>Brady, Jackie</cp:lastModifiedBy>
  <cp:revision>11</cp:revision>
  <dcterms:created xsi:type="dcterms:W3CDTF">2020-10-30T12:17:54Z</dcterms:created>
  <dcterms:modified xsi:type="dcterms:W3CDTF">2021-10-31T20:17:51Z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0x0101000B980BFF797C8A43A29EDC5A666CCEBB</vt:lpwstr>
  </property>
  <property fmtid="{D5CDD505-2E9C-101B-9397-08002B2CF9AE}" pid="3" name="Order">
    <vt:r8>29510200</vt:r8>
  </property>
</Properties>
</file>