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81291-52A4-40F7-8FCF-022F715EA60D}" v="1" dt="2022-07-06T14:07:30.7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elet, Shannon" userId="9c8a2f16-780a-43d7-9c4b-6c9430a34ef3" providerId="ADAL" clId="{BD781291-52A4-40F7-8FCF-022F715EA60D}"/>
    <pc:docChg chg="custSel modSld">
      <pc:chgData name="Watelet, Shannon" userId="9c8a2f16-780a-43d7-9c4b-6c9430a34ef3" providerId="ADAL" clId="{BD781291-52A4-40F7-8FCF-022F715EA60D}" dt="2022-07-06T14:08:24.561" v="68" actId="20577"/>
      <pc:docMkLst>
        <pc:docMk/>
      </pc:docMkLst>
      <pc:sldChg chg="addSp delSp modSp mod">
        <pc:chgData name="Watelet, Shannon" userId="9c8a2f16-780a-43d7-9c4b-6c9430a34ef3" providerId="ADAL" clId="{BD781291-52A4-40F7-8FCF-022F715EA60D}" dt="2022-07-06T14:08:24.561" v="68" actId="20577"/>
        <pc:sldMkLst>
          <pc:docMk/>
          <pc:sldMk cId="1728765230" sldId="256"/>
        </pc:sldMkLst>
        <pc:spChg chg="mod">
          <ac:chgData name="Watelet, Shannon" userId="9c8a2f16-780a-43d7-9c4b-6c9430a34ef3" providerId="ADAL" clId="{BD781291-52A4-40F7-8FCF-022F715EA60D}" dt="2022-07-06T14:08:24.561" v="68" actId="20577"/>
          <ac:spMkLst>
            <pc:docMk/>
            <pc:sldMk cId="1728765230" sldId="256"/>
            <ac:spMk id="10" creationId="{D41B0C85-1BBB-46FF-9BA3-A4FC43D2EA29}"/>
          </ac:spMkLst>
        </pc:spChg>
        <pc:graphicFrameChg chg="modGraphic">
          <ac:chgData name="Watelet, Shannon" userId="9c8a2f16-780a-43d7-9c4b-6c9430a34ef3" providerId="ADAL" clId="{BD781291-52A4-40F7-8FCF-022F715EA60D}" dt="2022-07-06T14:05:05.857" v="55" actId="20577"/>
          <ac:graphicFrameMkLst>
            <pc:docMk/>
            <pc:sldMk cId="1728765230" sldId="256"/>
            <ac:graphicFrameMk id="4" creationId="{52C90A91-2A22-45F4-A725-448F5C34DE61}"/>
          </ac:graphicFrameMkLst>
        </pc:graphicFrameChg>
        <pc:picChg chg="add mod modCrop">
          <ac:chgData name="Watelet, Shannon" userId="9c8a2f16-780a-43d7-9c4b-6c9430a34ef3" providerId="ADAL" clId="{BD781291-52A4-40F7-8FCF-022F715EA60D}" dt="2022-07-06T14:08:09.153" v="66" actId="732"/>
          <ac:picMkLst>
            <pc:docMk/>
            <pc:sldMk cId="1728765230" sldId="256"/>
            <ac:picMk id="3" creationId="{55F140A6-19EF-C25E-D64B-05E7BB782BAB}"/>
          </ac:picMkLst>
        </pc:picChg>
        <pc:picChg chg="del">
          <ac:chgData name="Watelet, Shannon" userId="9c8a2f16-780a-43d7-9c4b-6c9430a34ef3" providerId="ADAL" clId="{BD781291-52A4-40F7-8FCF-022F715EA60D}" dt="2022-07-06T14:05:17.546" v="56" actId="478"/>
          <ac:picMkLst>
            <pc:docMk/>
            <pc:sldMk cId="1728765230" sldId="256"/>
            <ac:picMk id="18" creationId="{2CB1FFAB-F46B-49B6-BC80-80A9AA6D6EF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8A96D-0488-43C1-841A-B4F8254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07C4C-1CA8-4EE9-8528-12A39A484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8D944-3E45-4B16-B923-561FE570D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85D8E-2D69-4553-B7EB-1658C996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61B9E-8DE0-4744-8E40-181654B2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C56F-762E-4349-9E06-1E2C1635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08168-D26C-4685-8FF0-E2D1A1BE2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EBA69-201B-43FB-9009-B03EEB13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5C7D8-9A72-45DE-8FAD-1B877B99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6A278-5640-444A-9367-D13934B99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7EFF1-9B88-4973-99FA-9570F80EA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9FC42-9690-466B-9A4B-3E43FF541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261BD-1771-409F-9559-071F92E6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1BCF-27A2-4E10-B8DF-7BABF796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D8030-948D-4B60-B2AE-EEF66696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6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D3D8-1D71-4C60-8068-4A89B6360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9CABC-8AF8-4789-8391-46A92FC63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9ACD7-B00E-4F0D-9305-D58C1464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C0545-A230-42FA-A4A3-A034F9F5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C3A26-5C6C-4E95-8038-5A24ED35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0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B2AD-9FBF-4EE6-B5A7-DF75FA557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25403-8459-4A80-B639-81419C58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22B25-2113-490D-9AA4-7A50740D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E8E07-6B91-4ACC-B726-AE2836A6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149EE-C153-4593-AD49-E5C1AD92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0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CF53-8253-4AAE-BE79-C01FB09F5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A895B-49ED-4FDE-9C70-A1DE9DFAB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AA512-3C73-4C79-AC23-BF2E0B846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547E2-CE89-4420-AC2B-180E665F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A0F7-0955-47E4-96B6-6AD7E75D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5FAE7-2A2C-4193-B50D-A62CC1BD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9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66AB-3576-4E1D-A226-B612C234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C92F5-F150-4F27-9D73-FFF26766C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8C96C-D297-4F6C-87BB-0A329BAE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9A7D0-30D4-4AF2-838A-77CFF7B01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9B0A69-F49B-4039-A1DC-BF16390E8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C7978-1A7B-49B7-B27B-6B34AC03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861CA-4D1B-487F-A51E-11CF4BDC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A9A26-3EBA-4DA6-A775-A87A0DB5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6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568B-DAA6-45DE-97FA-46AD8F52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3B386-F939-4AFA-A8FA-5C97E9E3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C851E-3160-42F2-8305-DE68FB608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F34D7-B995-4B2C-B7B5-021F108D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29F12-47F0-4E7C-8FDC-02C0BF75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2BB362-E7DE-4050-A49E-7829617E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A590E-DCD7-421B-A281-E37836B93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8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878B-83C7-4F84-B2D2-6385630E8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8BFA-93EF-4B92-A821-46084B21D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759E8-756A-4EEA-A2EB-C2ECF023A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F0221-302A-498B-AEE0-9CCE0274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F24D0-AD32-4562-BAE4-2B7A67F1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22701-B5F8-413A-B273-E273BE9D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6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4467-35EA-46F3-B19D-157C05AC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F0534-1B10-4278-8DC3-D90FA2A89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92A5F-DBE4-4089-A908-A67441127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F0A1F-ADE5-49B1-8729-B339AF8C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3AA14-8E92-4240-AAE2-5A9B4BC4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E0F8C-8021-411A-9F98-D36C5345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8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DF6BB-83C5-450D-957D-90D1ABFDF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12F6B-C008-4D53-8DEF-E19E24EF6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37B8F-E38F-4B15-B9C5-2861432575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735C-B33E-4AC5-8AC2-4D959BEAB1B5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82C65-11FB-41DD-84F8-2EF1E8978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72BAE-1FAD-439B-9D67-6C92EFF72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burnett@therichardsgrp.com" TargetMode="External"/><Relationship Id="rId13" Type="http://schemas.openxmlformats.org/officeDocument/2006/relationships/image" Target="../media/image5.jpg"/><Relationship Id="rId3" Type="http://schemas.openxmlformats.org/officeDocument/2006/relationships/hyperlink" Target="mailto:jkeefe@therichardsgrp.com" TargetMode="External"/><Relationship Id="rId7" Type="http://schemas.openxmlformats.org/officeDocument/2006/relationships/hyperlink" Target="mailto:rgibson@therichardsgrp.com" TargetMode="External"/><Relationship Id="rId12" Type="http://schemas.openxmlformats.org/officeDocument/2006/relationships/image" Target="../media/image4.png"/><Relationship Id="rId2" Type="http://schemas.openxmlformats.org/officeDocument/2006/relationships/hyperlink" Target="mailto:tscull@therichardsgrp.com" TargetMode="Externa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simpson@therichardsgrp.com" TargetMode="External"/><Relationship Id="rId11" Type="http://schemas.openxmlformats.org/officeDocument/2006/relationships/image" Target="../media/image3.png"/><Relationship Id="rId5" Type="http://schemas.openxmlformats.org/officeDocument/2006/relationships/hyperlink" Target="mailto:mkress@therichardsgrp.com" TargetMode="External"/><Relationship Id="rId15" Type="http://schemas.openxmlformats.org/officeDocument/2006/relationships/image" Target="../media/image7.png"/><Relationship Id="rId10" Type="http://schemas.openxmlformats.org/officeDocument/2006/relationships/image" Target="../media/image2.jpg"/><Relationship Id="rId4" Type="http://schemas.openxmlformats.org/officeDocument/2006/relationships/hyperlink" Target="mailto:bploof@therichardsgrp.com" TargetMode="Externa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2C90A91-2A22-45F4-A725-448F5C34D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61513"/>
              </p:ext>
            </p:extLst>
          </p:nvPr>
        </p:nvGraphicFramePr>
        <p:xfrm>
          <a:off x="1081867" y="1081605"/>
          <a:ext cx="10074900" cy="3518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4980">
                  <a:extLst>
                    <a:ext uri="{9D8B030D-6E8A-4147-A177-3AD203B41FA5}">
                      <a16:colId xmlns:a16="http://schemas.microsoft.com/office/drawing/2014/main" val="238818022"/>
                    </a:ext>
                  </a:extLst>
                </a:gridCol>
                <a:gridCol w="2014980">
                  <a:extLst>
                    <a:ext uri="{9D8B030D-6E8A-4147-A177-3AD203B41FA5}">
                      <a16:colId xmlns:a16="http://schemas.microsoft.com/office/drawing/2014/main" val="2782072545"/>
                    </a:ext>
                  </a:extLst>
                </a:gridCol>
                <a:gridCol w="2014980">
                  <a:extLst>
                    <a:ext uri="{9D8B030D-6E8A-4147-A177-3AD203B41FA5}">
                      <a16:colId xmlns:a16="http://schemas.microsoft.com/office/drawing/2014/main" val="2459977477"/>
                    </a:ext>
                  </a:extLst>
                </a:gridCol>
                <a:gridCol w="2014980">
                  <a:extLst>
                    <a:ext uri="{9D8B030D-6E8A-4147-A177-3AD203B41FA5}">
                      <a16:colId xmlns:a16="http://schemas.microsoft.com/office/drawing/2014/main" val="950929747"/>
                    </a:ext>
                  </a:extLst>
                </a:gridCol>
                <a:gridCol w="2014980">
                  <a:extLst>
                    <a:ext uri="{9D8B030D-6E8A-4147-A177-3AD203B41FA5}">
                      <a16:colId xmlns:a16="http://schemas.microsoft.com/office/drawing/2014/main" val="1759030158"/>
                    </a:ext>
                  </a:extLst>
                </a:gridCol>
              </a:tblGrid>
              <a:tr h="422497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Title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Phone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Email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Resource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19140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Tom Scull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Vice President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251-3839</a:t>
                      </a:r>
                    </a:p>
                    <a:p>
                      <a:r>
                        <a:rPr lang="en-US" sz="1200" dirty="0"/>
                        <a:t>C: (802) 233-2071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2"/>
                        </a:rPr>
                        <a:t>tscull@therichardsgrp.com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Strategy &amp; Underwriting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029402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Johanna Keefe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Senior Account Executive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747-6650</a:t>
                      </a:r>
                    </a:p>
                    <a:p>
                      <a:r>
                        <a:rPr lang="en-US" sz="1200" dirty="0"/>
                        <a:t>C: (802) 342-6656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3"/>
                        </a:rPr>
                        <a:t>jkeefe@therichardsgrp.com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Overall Account Management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8693244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Betsy Ploof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Senior Account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251-3847</a:t>
                      </a:r>
                    </a:p>
                    <a:p>
                      <a:r>
                        <a:rPr lang="en-US" sz="1200" dirty="0"/>
                        <a:t>C: (802) 738-5399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4"/>
                        </a:rPr>
                        <a:t>bploof@therichardsgrp.com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Day to Day Service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023724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Shannon Watelet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747-6650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5"/>
                        </a:rPr>
                        <a:t>swatelet@therichardsgrp.com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TRG Deliverables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3426229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Lindsay Simpson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Organizational Wellness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251-3803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6"/>
                        </a:rPr>
                        <a:t>lsimpson@therichardsgrp.com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Wellness Guidance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6797900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Ross Gibson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COO, Employee Benefits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251-3793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7"/>
                        </a:rPr>
                        <a:t>rgibson@therichardsgrp.com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Human Resource Management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873765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Steve Burnett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Investment Advisor Rep.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O: (802) 251-3818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8"/>
                        </a:rPr>
                        <a:t>sburnett@therichardsgrp.com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Retirement Plan Advisory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05457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4C33B02-2265-4302-84B1-154A728F3E8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20" y="158590"/>
            <a:ext cx="2042160" cy="8509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1B0C85-1BBB-46FF-9BA3-A4FC43D2EA29}"/>
              </a:ext>
            </a:extLst>
          </p:cNvPr>
          <p:cNvSpPr txBox="1"/>
          <p:nvPr/>
        </p:nvSpPr>
        <p:spPr>
          <a:xfrm>
            <a:off x="2360023" y="115045"/>
            <a:ext cx="879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2022 </a:t>
            </a:r>
            <a:r>
              <a:rPr lang="en-US" sz="2400" b="1" dirty="0"/>
              <a:t>Employee Benefits</a:t>
            </a:r>
          </a:p>
          <a:p>
            <a:pPr algn="ctr"/>
            <a:r>
              <a:rPr lang="en-US" sz="2400" b="1" dirty="0"/>
              <a:t>TRG Team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0F3A95F-1073-4D56-A78D-02F690CD62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67" y="4827152"/>
            <a:ext cx="1284509" cy="16157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9241AA-1AAA-4A5A-AAA1-BAB30BBE93E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110" y="4762859"/>
            <a:ext cx="1357266" cy="170942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1E1BAFC-CC79-4F2D-9183-388F5A3D24F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110" y="4780278"/>
            <a:ext cx="1357266" cy="1698052"/>
          </a:xfrm>
          <a:prstGeom prst="rect">
            <a:avLst/>
          </a:prstGeom>
        </p:spPr>
      </p:pic>
      <p:pic>
        <p:nvPicPr>
          <p:cNvPr id="20" name="Picture 19" descr="A picture containing person, person, suit, older&#10;&#10;Description automatically generated">
            <a:extLst>
              <a:ext uri="{FF2B5EF4-FFF2-40B4-BE49-F238E27FC236}">
                <a16:creationId xmlns:a16="http://schemas.microsoft.com/office/drawing/2014/main" id="{3522A646-394F-48AB-9D01-72A300DF8D2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083" y="4797696"/>
            <a:ext cx="1322975" cy="165371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009FD11-3A23-41A4-AA41-6E9EE2200EB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618" y="4762859"/>
            <a:ext cx="1395732" cy="174244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98C7946-8021-4FB0-AE49-BB55B3C046CE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15478" r="6961"/>
          <a:stretch/>
        </p:blipFill>
        <p:spPr>
          <a:xfrm>
            <a:off x="9833791" y="4769933"/>
            <a:ext cx="1322975" cy="1681482"/>
          </a:xfrm>
          <a:prstGeom prst="rect">
            <a:avLst/>
          </a:prstGeom>
        </p:spPr>
      </p:pic>
      <p:pic>
        <p:nvPicPr>
          <p:cNvPr id="3" name="Picture 2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55F140A6-19EF-C25E-D64B-05E7BB782BAB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5"/>
          <a:stretch/>
        </p:blipFill>
        <p:spPr>
          <a:xfrm>
            <a:off x="5490797" y="4797696"/>
            <a:ext cx="1253088" cy="16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6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71efb1-5250-41f9-9a5a-0cbae10a56dd" xsi:nil="true"/>
    <test xmlns="df5f1c64-a2d3-4332-9f8d-c8619b2cba23" xsi:nil="true"/>
    <lcf76f155ced4ddcb4097134ff3c332f xmlns="df5f1c64-a2d3-4332-9f8d-c8619b2cba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980BFF797C8A43A29EDC5A666CCEBB" ma:contentTypeVersion="17" ma:contentTypeDescription="Create a new document." ma:contentTypeScope="" ma:versionID="4d5d3628ede54c6c3a460df75df9cf18">
  <xsd:schema xmlns:xsd="http://www.w3.org/2001/XMLSchema" xmlns:xs="http://www.w3.org/2001/XMLSchema" xmlns:p="http://schemas.microsoft.com/office/2006/metadata/properties" xmlns:ns2="df5f1c64-a2d3-4332-9f8d-c8619b2cba23" xmlns:ns3="0a71efb1-5250-41f9-9a5a-0cbae10a56dd" targetNamespace="http://schemas.microsoft.com/office/2006/metadata/properties" ma:root="true" ma:fieldsID="ef0ea6d7156199111c0116d5891cc92f" ns2:_="" ns3:_="">
    <xsd:import namespace="df5f1c64-a2d3-4332-9f8d-c8619b2cba23"/>
    <xsd:import namespace="0a71efb1-5250-41f9-9a5a-0cbae10a56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test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f1c64-a2d3-4332-9f8d-c8619b2cb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test" ma:index="21" nillable="true" ma:displayName="test" ma:format="DateTime" ma:internalName="test">
      <xsd:simpleType>
        <xsd:restriction base="dms:DateTim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38fdedc-b272-477a-bf77-2e9ca0abd3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1efb1-5250-41f9-9a5a-0cbae10a5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48a27664-d785-459c-ac4e-4a0a4e033b04}" ma:internalName="TaxCatchAll" ma:showField="CatchAllData" ma:web="0a71efb1-5250-41f9-9a5a-0cbae10a56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8EF947-FA6D-4A71-B352-38212991F8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FE86D88-F580-4C6D-AAAF-C0F8352D97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331157-E885-442A-B2A3-A82F7C43BDFF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160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Keefe, Johanna</dc:creator>
  <cp:lastModifiedBy>Watelet, Shannon</cp:lastModifiedBy>
  <cp:revision>11</cp:revision>
  <dcterms:created xsi:type="dcterms:W3CDTF">2021-02-01T19:34:42Z</dcterms:created>
  <dcterms:modified xsi:type="dcterms:W3CDTF">2022-07-06T14:08:26Z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0x0101000B980BFF797C8A43A29EDC5A666CCEBB</vt:lpwstr>
  </property>
  <property fmtid="{D5CDD505-2E9C-101B-9397-08002B2CF9AE}" pid="3" name="Order">
    <vt:r8>52795200</vt:r8>
  </property>
</Properties>
</file>